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74" r:id="rId2"/>
    <p:sldMasterId id="2147483786" r:id="rId3"/>
    <p:sldMasterId id="2147483798" r:id="rId4"/>
    <p:sldMasterId id="2147483811" r:id="rId5"/>
    <p:sldMasterId id="2147483824" r:id="rId6"/>
    <p:sldMasterId id="2147483836" r:id="rId7"/>
    <p:sldMasterId id="2147483862" r:id="rId8"/>
    <p:sldMasterId id="2147483875" r:id="rId9"/>
    <p:sldMasterId id="2147483887" r:id="rId10"/>
    <p:sldMasterId id="2147483900" r:id="rId11"/>
    <p:sldMasterId id="2147483913" r:id="rId12"/>
    <p:sldMasterId id="2147483925" r:id="rId13"/>
    <p:sldMasterId id="2147483950" r:id="rId14"/>
    <p:sldMasterId id="2147483963" r:id="rId15"/>
    <p:sldMasterId id="2147483975" r:id="rId16"/>
    <p:sldMasterId id="2147483988" r:id="rId17"/>
    <p:sldMasterId id="2147484000" r:id="rId18"/>
    <p:sldMasterId id="2147484012" r:id="rId19"/>
    <p:sldMasterId id="2147484024" r:id="rId20"/>
  </p:sldMasterIdLst>
  <p:notesMasterIdLst>
    <p:notesMasterId r:id="rId73"/>
  </p:notesMasterIdLst>
  <p:sldIdLst>
    <p:sldId id="361" r:id="rId21"/>
    <p:sldId id="356" r:id="rId22"/>
    <p:sldId id="418" r:id="rId23"/>
    <p:sldId id="283" r:id="rId24"/>
    <p:sldId id="1372" r:id="rId25"/>
    <p:sldId id="1374" r:id="rId26"/>
    <p:sldId id="1375" r:id="rId27"/>
    <p:sldId id="1377" r:id="rId28"/>
    <p:sldId id="1373" r:id="rId29"/>
    <p:sldId id="1378" r:id="rId30"/>
    <p:sldId id="1411" r:id="rId31"/>
    <p:sldId id="1412" r:id="rId32"/>
    <p:sldId id="285" r:id="rId33"/>
    <p:sldId id="1379" r:id="rId34"/>
    <p:sldId id="1370" r:id="rId35"/>
    <p:sldId id="1371" r:id="rId36"/>
    <p:sldId id="443" r:id="rId37"/>
    <p:sldId id="459" r:id="rId38"/>
    <p:sldId id="1413" r:id="rId39"/>
    <p:sldId id="1414" r:id="rId40"/>
    <p:sldId id="477" r:id="rId41"/>
    <p:sldId id="1383" r:id="rId42"/>
    <p:sldId id="1415" r:id="rId43"/>
    <p:sldId id="472" r:id="rId44"/>
    <p:sldId id="442" r:id="rId45"/>
    <p:sldId id="441" r:id="rId46"/>
    <p:sldId id="436" r:id="rId47"/>
    <p:sldId id="1416" r:id="rId48"/>
    <p:sldId id="466" r:id="rId49"/>
    <p:sldId id="396" r:id="rId50"/>
    <p:sldId id="1405" r:id="rId51"/>
    <p:sldId id="350" r:id="rId52"/>
    <p:sldId id="392" r:id="rId53"/>
    <p:sldId id="271" r:id="rId54"/>
    <p:sldId id="1406" r:id="rId55"/>
    <p:sldId id="422" r:id="rId56"/>
    <p:sldId id="1407" r:id="rId57"/>
    <p:sldId id="417" r:id="rId58"/>
    <p:sldId id="1408" r:id="rId59"/>
    <p:sldId id="429" r:id="rId60"/>
    <p:sldId id="354" r:id="rId61"/>
    <p:sldId id="355" r:id="rId62"/>
    <p:sldId id="1410" r:id="rId63"/>
    <p:sldId id="357" r:id="rId64"/>
    <p:sldId id="1409" r:id="rId65"/>
    <p:sldId id="1380" r:id="rId66"/>
    <p:sldId id="1381" r:id="rId67"/>
    <p:sldId id="338" r:id="rId68"/>
    <p:sldId id="1401" r:id="rId69"/>
    <p:sldId id="393" r:id="rId70"/>
    <p:sldId id="424" r:id="rId71"/>
    <p:sldId id="127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3300"/>
    <a:srgbClr val="CC3300"/>
    <a:srgbClr val="0000FF"/>
    <a:srgbClr val="FF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60" autoAdjust="0"/>
    <p:restoredTop sz="64229" autoAdjust="0"/>
  </p:normalViewPr>
  <p:slideViewPr>
    <p:cSldViewPr snapToGrid="0">
      <p:cViewPr varScale="1">
        <p:scale>
          <a:sx n="43" d="100"/>
          <a:sy n="43" d="100"/>
        </p:scale>
        <p:origin x="13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9A0EB-E565-6C43-AC5D-A5F8372638A6}" type="doc">
      <dgm:prSet loTypeId="urn:microsoft.com/office/officeart/2005/8/layout/matrix3" loCatId="" qsTypeId="urn:microsoft.com/office/officeart/2005/8/quickstyle/simple4" qsCatId="simple" csTypeId="urn:microsoft.com/office/officeart/2005/8/colors/colorful1" csCatId="colorful" phldr="1"/>
      <dgm:spPr/>
      <dgm:t>
        <a:bodyPr/>
        <a:lstStyle/>
        <a:p>
          <a:endParaRPr lang="en-US"/>
        </a:p>
      </dgm:t>
    </dgm:pt>
    <dgm:pt modelId="{E4639BAD-60F0-0346-859D-B561FD8339A7}">
      <dgm:prSet custT="1"/>
      <dgm:spPr/>
      <dgm:t>
        <a:bodyPr/>
        <a:lstStyle/>
        <a:p>
          <a:pPr rtl="0"/>
          <a:r>
            <a:rPr lang="ro-RO" sz="2400" b="1" dirty="0">
              <a:solidFill>
                <a:srgbClr val="000090"/>
              </a:solidFill>
              <a:latin typeface="Arial"/>
              <a:cs typeface="Arial"/>
            </a:rPr>
            <a:t>Nơi </a:t>
          </a:r>
          <a:r>
            <a:rPr lang="ro-RO" sz="2400" b="1" dirty="0">
              <a:solidFill>
                <a:schemeClr val="accent6">
                  <a:lumMod val="75000"/>
                </a:schemeClr>
              </a:solidFill>
              <a:latin typeface="Arial"/>
              <a:cs typeface="Arial"/>
            </a:rPr>
            <a:t>phổ biến, </a:t>
          </a:r>
          <a:br>
            <a:rPr lang="ro-RO" sz="2400" b="1" dirty="0">
              <a:solidFill>
                <a:schemeClr val="accent6">
                  <a:lumMod val="75000"/>
                </a:schemeClr>
              </a:solidFill>
              <a:latin typeface="Arial"/>
              <a:cs typeface="Arial"/>
            </a:rPr>
          </a:br>
          <a:r>
            <a:rPr lang="ro-RO" sz="2400" b="1" dirty="0">
              <a:solidFill>
                <a:schemeClr val="accent6">
                  <a:lumMod val="75000"/>
                </a:schemeClr>
              </a:solidFill>
              <a:latin typeface="Arial"/>
              <a:cs typeface="Arial"/>
            </a:rPr>
            <a:t>truyền bá </a:t>
          </a:r>
          <a:r>
            <a:rPr lang="ro-RO" sz="2400" b="1" dirty="0">
              <a:solidFill>
                <a:srgbClr val="000090"/>
              </a:solidFill>
              <a:latin typeface="Arial"/>
              <a:cs typeface="Arial"/>
            </a:rPr>
            <a:t>các giá trị văn hóa</a:t>
          </a:r>
        </a:p>
      </dgm:t>
    </dgm:pt>
    <dgm:pt modelId="{FEE644D2-86FC-3340-B46B-72EA9928AB1E}" type="parTrans" cxnId="{A8A489C0-CE22-0B44-AABD-0F7081047A65}">
      <dgm:prSet/>
      <dgm:spPr/>
      <dgm:t>
        <a:bodyPr/>
        <a:lstStyle/>
        <a:p>
          <a:endParaRPr lang="en-US" sz="2000" b="1">
            <a:solidFill>
              <a:srgbClr val="000090"/>
            </a:solidFill>
            <a:latin typeface="Arial"/>
            <a:cs typeface="Arial"/>
          </a:endParaRPr>
        </a:p>
      </dgm:t>
    </dgm:pt>
    <dgm:pt modelId="{51C6569F-7F49-3D42-B7EB-00D84FE9AFD0}" type="sibTrans" cxnId="{A8A489C0-CE22-0B44-AABD-0F7081047A65}">
      <dgm:prSet/>
      <dgm:spPr/>
      <dgm:t>
        <a:bodyPr/>
        <a:lstStyle/>
        <a:p>
          <a:endParaRPr lang="en-US" sz="2000" b="1">
            <a:solidFill>
              <a:srgbClr val="000090"/>
            </a:solidFill>
            <a:latin typeface="Arial"/>
            <a:cs typeface="Arial"/>
          </a:endParaRPr>
        </a:p>
      </dgm:t>
    </dgm:pt>
    <dgm:pt modelId="{EFFD3208-C7FD-7540-9FD9-3C49FF45B468}">
      <dgm:prSet custT="1"/>
      <dgm:spPr/>
      <dgm:t>
        <a:bodyPr/>
        <a:lstStyle/>
        <a:p>
          <a:pPr rtl="0"/>
          <a:r>
            <a:rPr lang="pt-BR" sz="2300" b="1" dirty="0">
              <a:solidFill>
                <a:srgbClr val="000090"/>
              </a:solidFill>
              <a:latin typeface="Arial"/>
              <a:cs typeface="Arial"/>
            </a:rPr>
            <a:t>Nơi </a:t>
          </a:r>
          <a:r>
            <a:rPr lang="pt-BR" sz="2300" b="1" dirty="0">
              <a:solidFill>
                <a:srgbClr val="900000"/>
              </a:solidFill>
              <a:latin typeface="Arial"/>
              <a:cs typeface="Arial"/>
            </a:rPr>
            <a:t>tiếp thu, hình thành </a:t>
          </a:r>
          <a:r>
            <a:rPr lang="pt-BR" sz="2300" b="1" dirty="0">
              <a:solidFill>
                <a:srgbClr val="000090"/>
              </a:solidFill>
              <a:latin typeface="Arial"/>
              <a:cs typeface="Arial"/>
            </a:rPr>
            <a:t>giá trị văn hóa</a:t>
          </a:r>
        </a:p>
      </dgm:t>
    </dgm:pt>
    <dgm:pt modelId="{5D12F634-095A-2545-9266-6F5FA6CABF71}" type="parTrans" cxnId="{CB9B4291-219F-F149-9202-7E8702D10E3F}">
      <dgm:prSet/>
      <dgm:spPr/>
      <dgm:t>
        <a:bodyPr/>
        <a:lstStyle/>
        <a:p>
          <a:endParaRPr lang="en-US" sz="2000" b="1">
            <a:solidFill>
              <a:srgbClr val="000090"/>
            </a:solidFill>
            <a:latin typeface="Arial"/>
            <a:cs typeface="Arial"/>
          </a:endParaRPr>
        </a:p>
      </dgm:t>
    </dgm:pt>
    <dgm:pt modelId="{1BB9D078-A201-4A42-8321-100007947ADA}" type="sibTrans" cxnId="{CB9B4291-219F-F149-9202-7E8702D10E3F}">
      <dgm:prSet/>
      <dgm:spPr/>
      <dgm:t>
        <a:bodyPr/>
        <a:lstStyle/>
        <a:p>
          <a:endParaRPr lang="en-US" sz="2000" b="1">
            <a:solidFill>
              <a:srgbClr val="000090"/>
            </a:solidFill>
            <a:latin typeface="Arial"/>
            <a:cs typeface="Arial"/>
          </a:endParaRPr>
        </a:p>
      </dgm:t>
    </dgm:pt>
    <dgm:pt modelId="{2E57F2C9-3A06-DD45-88F1-66A1DB5610B3}">
      <dgm:prSet custT="1"/>
      <dgm:spPr/>
      <dgm:t>
        <a:bodyPr/>
        <a:lstStyle/>
        <a:p>
          <a:pPr rtl="0"/>
          <a:r>
            <a:rPr lang="ro-RO" sz="2400" b="1" dirty="0">
              <a:solidFill>
                <a:srgbClr val="000090"/>
              </a:solidFill>
              <a:latin typeface="Arial"/>
              <a:cs typeface="Arial"/>
            </a:rPr>
            <a:t>Nơi </a:t>
          </a:r>
          <a:r>
            <a:rPr lang="ro-RO" sz="2400" b="1" dirty="0">
              <a:solidFill>
                <a:srgbClr val="900000"/>
              </a:solidFill>
              <a:latin typeface="Arial"/>
              <a:cs typeface="Arial"/>
            </a:rPr>
            <a:t>thực hành </a:t>
          </a:r>
          <a:br>
            <a:rPr lang="ro-RO" sz="2400" b="1" dirty="0">
              <a:solidFill>
                <a:srgbClr val="900000"/>
              </a:solidFill>
              <a:latin typeface="Arial"/>
              <a:cs typeface="Arial"/>
            </a:rPr>
          </a:br>
          <a:r>
            <a:rPr lang="ro-RO" sz="2400" b="1" dirty="0">
              <a:solidFill>
                <a:srgbClr val="000090"/>
              </a:solidFill>
              <a:latin typeface="Arial"/>
              <a:cs typeface="Arial"/>
            </a:rPr>
            <a:t>các giá trị văn hóa</a:t>
          </a:r>
        </a:p>
      </dgm:t>
    </dgm:pt>
    <dgm:pt modelId="{1CE35B7F-3122-714B-B292-2A99A547FB3A}" type="parTrans" cxnId="{32D76D9F-3836-6141-B7B4-CA88CE6A5015}">
      <dgm:prSet/>
      <dgm:spPr/>
      <dgm:t>
        <a:bodyPr/>
        <a:lstStyle/>
        <a:p>
          <a:endParaRPr lang="en-US" sz="2000" b="1">
            <a:solidFill>
              <a:srgbClr val="000090"/>
            </a:solidFill>
            <a:latin typeface="Arial"/>
            <a:cs typeface="Arial"/>
          </a:endParaRPr>
        </a:p>
      </dgm:t>
    </dgm:pt>
    <dgm:pt modelId="{74949E70-94DC-4C48-965A-A43418789D84}" type="sibTrans" cxnId="{32D76D9F-3836-6141-B7B4-CA88CE6A5015}">
      <dgm:prSet/>
      <dgm:spPr/>
      <dgm:t>
        <a:bodyPr/>
        <a:lstStyle/>
        <a:p>
          <a:endParaRPr lang="en-US" sz="2000" b="1">
            <a:solidFill>
              <a:srgbClr val="000090"/>
            </a:solidFill>
            <a:latin typeface="Arial"/>
            <a:cs typeface="Arial"/>
          </a:endParaRPr>
        </a:p>
      </dgm:t>
    </dgm:pt>
    <dgm:pt modelId="{438E6F8E-98E5-DE41-8CA5-9CCF4F45B28D}">
      <dgm:prSet custT="1"/>
      <dgm:spPr/>
      <dgm:t>
        <a:bodyPr/>
        <a:lstStyle/>
        <a:p>
          <a:pPr rtl="0"/>
          <a:r>
            <a:rPr lang="pt-BR" sz="2000" b="1" dirty="0">
              <a:solidFill>
                <a:srgbClr val="000090"/>
              </a:solidFill>
              <a:latin typeface="Arial"/>
              <a:cs typeface="Arial"/>
            </a:rPr>
            <a:t>Nơi </a:t>
          </a:r>
          <a:r>
            <a:rPr lang="pt-BR" sz="2000" b="1" dirty="0">
              <a:solidFill>
                <a:srgbClr val="900000"/>
              </a:solidFill>
              <a:latin typeface="Arial"/>
              <a:cs typeface="Arial"/>
            </a:rPr>
            <a:t>đánh giá, ghi nhận </a:t>
          </a:r>
          <a:r>
            <a:rPr lang="pt-BR" sz="2000" b="1" dirty="0">
              <a:solidFill>
                <a:srgbClr val="000090"/>
              </a:solidFill>
              <a:latin typeface="Arial"/>
              <a:cs typeface="Arial"/>
            </a:rPr>
            <a:t>tích cực, </a:t>
          </a:r>
          <a:r>
            <a:rPr lang="pt-BR" sz="2000" b="1" dirty="0">
              <a:solidFill>
                <a:srgbClr val="900000"/>
              </a:solidFill>
              <a:latin typeface="Arial"/>
              <a:cs typeface="Arial"/>
            </a:rPr>
            <a:t>phê phán, chế tài </a:t>
          </a:r>
          <a:r>
            <a:rPr lang="pt-BR" sz="2000" b="1" dirty="0">
              <a:solidFill>
                <a:srgbClr val="000090"/>
              </a:solidFill>
              <a:latin typeface="Arial"/>
              <a:cs typeface="Arial"/>
            </a:rPr>
            <a:t>các hoạt động trái văn hóa VN và vi phạm pháp luật.</a:t>
          </a:r>
        </a:p>
      </dgm:t>
    </dgm:pt>
    <dgm:pt modelId="{0C2493DA-A684-ED49-A129-3F8E37AC9A6C}" type="parTrans" cxnId="{77B607BF-4AC0-AB47-866F-5C70C3D3F2FC}">
      <dgm:prSet/>
      <dgm:spPr/>
      <dgm:t>
        <a:bodyPr/>
        <a:lstStyle/>
        <a:p>
          <a:endParaRPr lang="en-US" sz="2000" b="1">
            <a:solidFill>
              <a:srgbClr val="000090"/>
            </a:solidFill>
            <a:latin typeface="Arial"/>
            <a:cs typeface="Arial"/>
          </a:endParaRPr>
        </a:p>
      </dgm:t>
    </dgm:pt>
    <dgm:pt modelId="{B1AE4787-4FC6-DB46-BCBF-D27ACEE015D2}" type="sibTrans" cxnId="{77B607BF-4AC0-AB47-866F-5C70C3D3F2FC}">
      <dgm:prSet/>
      <dgm:spPr/>
      <dgm:t>
        <a:bodyPr/>
        <a:lstStyle/>
        <a:p>
          <a:endParaRPr lang="en-US" sz="2000" b="1">
            <a:solidFill>
              <a:srgbClr val="000090"/>
            </a:solidFill>
            <a:latin typeface="Arial"/>
            <a:cs typeface="Arial"/>
          </a:endParaRPr>
        </a:p>
      </dgm:t>
    </dgm:pt>
    <dgm:pt modelId="{A2A8F7C4-58A6-DC4C-8C00-F9B7F0888661}" type="pres">
      <dgm:prSet presAssocID="{D059A0EB-E565-6C43-AC5D-A5F8372638A6}" presName="matrix" presStyleCnt="0">
        <dgm:presLayoutVars>
          <dgm:chMax val="1"/>
          <dgm:dir/>
          <dgm:resizeHandles val="exact"/>
        </dgm:presLayoutVars>
      </dgm:prSet>
      <dgm:spPr/>
    </dgm:pt>
    <dgm:pt modelId="{07D1CDFC-F1CE-6143-8A63-F13470A64C3A}" type="pres">
      <dgm:prSet presAssocID="{D059A0EB-E565-6C43-AC5D-A5F8372638A6}" presName="diamond" presStyleLbl="bgShp" presStyleIdx="0" presStyleCnt="1"/>
      <dgm:spPr/>
    </dgm:pt>
    <dgm:pt modelId="{336CBF28-6C5F-E24B-A03E-880111F5DEDB}" type="pres">
      <dgm:prSet presAssocID="{D059A0EB-E565-6C43-AC5D-A5F8372638A6}" presName="quad1" presStyleLbl="node1" presStyleIdx="0" presStyleCnt="4" custScaleX="170620" custScaleY="114109" custLinFactNeighborX="-35758" custLinFactNeighborY="-8303">
        <dgm:presLayoutVars>
          <dgm:chMax val="0"/>
          <dgm:chPref val="0"/>
          <dgm:bulletEnabled val="1"/>
        </dgm:presLayoutVars>
      </dgm:prSet>
      <dgm:spPr/>
    </dgm:pt>
    <dgm:pt modelId="{DD46EF30-4A26-5247-8C1B-231A74AC31E9}" type="pres">
      <dgm:prSet presAssocID="{D059A0EB-E565-6C43-AC5D-A5F8372638A6}" presName="quad2" presStyleLbl="node1" presStyleIdx="1" presStyleCnt="4" custScaleX="185274" custScaleY="115379" custLinFactNeighborX="43420" custLinFactNeighborY="-8300">
        <dgm:presLayoutVars>
          <dgm:chMax val="0"/>
          <dgm:chPref val="0"/>
          <dgm:bulletEnabled val="1"/>
        </dgm:presLayoutVars>
      </dgm:prSet>
      <dgm:spPr/>
    </dgm:pt>
    <dgm:pt modelId="{F2FDAC09-62E7-0843-A9B8-7B68E888A02F}" type="pres">
      <dgm:prSet presAssocID="{D059A0EB-E565-6C43-AC5D-A5F8372638A6}" presName="quad3" presStyleLbl="node1" presStyleIdx="2" presStyleCnt="4" custScaleX="168799" custScaleY="102558" custLinFactNeighborX="-36392" custLinFactNeighborY="5109">
        <dgm:presLayoutVars>
          <dgm:chMax val="0"/>
          <dgm:chPref val="0"/>
          <dgm:bulletEnabled val="1"/>
        </dgm:presLayoutVars>
      </dgm:prSet>
      <dgm:spPr/>
    </dgm:pt>
    <dgm:pt modelId="{798CB50B-1003-E442-BF4B-04E4F63B64D7}" type="pres">
      <dgm:prSet presAssocID="{D059A0EB-E565-6C43-AC5D-A5F8372638A6}" presName="quad4" presStyleLbl="node1" presStyleIdx="3" presStyleCnt="4" custScaleX="185893" custScaleY="105113" custLinFactNeighborX="44053" custLinFactNeighborY="5748">
        <dgm:presLayoutVars>
          <dgm:chMax val="0"/>
          <dgm:chPref val="0"/>
          <dgm:bulletEnabled val="1"/>
        </dgm:presLayoutVars>
      </dgm:prSet>
      <dgm:spPr/>
    </dgm:pt>
  </dgm:ptLst>
  <dgm:cxnLst>
    <dgm:cxn modelId="{B50B332A-EEC8-2F45-985B-295A093FACE1}" type="presOf" srcId="{2E57F2C9-3A06-DD45-88F1-66A1DB5610B3}" destId="{F2FDAC09-62E7-0843-A9B8-7B68E888A02F}" srcOrd="0" destOrd="0" presId="urn:microsoft.com/office/officeart/2005/8/layout/matrix3"/>
    <dgm:cxn modelId="{9D12C55D-C290-7640-B04A-6AA00B0C3A38}" type="presOf" srcId="{D059A0EB-E565-6C43-AC5D-A5F8372638A6}" destId="{A2A8F7C4-58A6-DC4C-8C00-F9B7F0888661}" srcOrd="0" destOrd="0" presId="urn:microsoft.com/office/officeart/2005/8/layout/matrix3"/>
    <dgm:cxn modelId="{CB9B4291-219F-F149-9202-7E8702D10E3F}" srcId="{D059A0EB-E565-6C43-AC5D-A5F8372638A6}" destId="{EFFD3208-C7FD-7540-9FD9-3C49FF45B468}" srcOrd="1" destOrd="0" parTransId="{5D12F634-095A-2545-9266-6F5FA6CABF71}" sibTransId="{1BB9D078-A201-4A42-8321-100007947ADA}"/>
    <dgm:cxn modelId="{390A2A94-EE2E-B849-8131-71FE8EC0F8F8}" type="presOf" srcId="{E4639BAD-60F0-0346-859D-B561FD8339A7}" destId="{336CBF28-6C5F-E24B-A03E-880111F5DEDB}" srcOrd="0" destOrd="0" presId="urn:microsoft.com/office/officeart/2005/8/layout/matrix3"/>
    <dgm:cxn modelId="{32D76D9F-3836-6141-B7B4-CA88CE6A5015}" srcId="{D059A0EB-E565-6C43-AC5D-A5F8372638A6}" destId="{2E57F2C9-3A06-DD45-88F1-66A1DB5610B3}" srcOrd="2" destOrd="0" parTransId="{1CE35B7F-3122-714B-B292-2A99A547FB3A}" sibTransId="{74949E70-94DC-4C48-965A-A43418789D84}"/>
    <dgm:cxn modelId="{77B607BF-4AC0-AB47-866F-5C70C3D3F2FC}" srcId="{D059A0EB-E565-6C43-AC5D-A5F8372638A6}" destId="{438E6F8E-98E5-DE41-8CA5-9CCF4F45B28D}" srcOrd="3" destOrd="0" parTransId="{0C2493DA-A684-ED49-A129-3F8E37AC9A6C}" sibTransId="{B1AE4787-4FC6-DB46-BCBF-D27ACEE015D2}"/>
    <dgm:cxn modelId="{A8A489C0-CE22-0B44-AABD-0F7081047A65}" srcId="{D059A0EB-E565-6C43-AC5D-A5F8372638A6}" destId="{E4639BAD-60F0-0346-859D-B561FD8339A7}" srcOrd="0" destOrd="0" parTransId="{FEE644D2-86FC-3340-B46B-72EA9928AB1E}" sibTransId="{51C6569F-7F49-3D42-B7EB-00D84FE9AFD0}"/>
    <dgm:cxn modelId="{EB4DFBEA-E7AB-354B-84CB-34A643CE8387}" type="presOf" srcId="{EFFD3208-C7FD-7540-9FD9-3C49FF45B468}" destId="{DD46EF30-4A26-5247-8C1B-231A74AC31E9}" srcOrd="0" destOrd="0" presId="urn:microsoft.com/office/officeart/2005/8/layout/matrix3"/>
    <dgm:cxn modelId="{9B014DFD-94DC-4B46-A3D1-0C304D402015}" type="presOf" srcId="{438E6F8E-98E5-DE41-8CA5-9CCF4F45B28D}" destId="{798CB50B-1003-E442-BF4B-04E4F63B64D7}" srcOrd="0" destOrd="0" presId="urn:microsoft.com/office/officeart/2005/8/layout/matrix3"/>
    <dgm:cxn modelId="{F07DA8DC-2D9C-0F48-A184-FA61ECC1F39B}" type="presParOf" srcId="{A2A8F7C4-58A6-DC4C-8C00-F9B7F0888661}" destId="{07D1CDFC-F1CE-6143-8A63-F13470A64C3A}" srcOrd="0" destOrd="0" presId="urn:microsoft.com/office/officeart/2005/8/layout/matrix3"/>
    <dgm:cxn modelId="{10830204-A01C-2F43-9D00-989C4F7DCF98}" type="presParOf" srcId="{A2A8F7C4-58A6-DC4C-8C00-F9B7F0888661}" destId="{336CBF28-6C5F-E24B-A03E-880111F5DEDB}" srcOrd="1" destOrd="0" presId="urn:microsoft.com/office/officeart/2005/8/layout/matrix3"/>
    <dgm:cxn modelId="{F60E7A86-5AA3-0B4E-8F5D-E04C988AB8DB}" type="presParOf" srcId="{A2A8F7C4-58A6-DC4C-8C00-F9B7F0888661}" destId="{DD46EF30-4A26-5247-8C1B-231A74AC31E9}" srcOrd="2" destOrd="0" presId="urn:microsoft.com/office/officeart/2005/8/layout/matrix3"/>
    <dgm:cxn modelId="{5403DCD5-CAB5-404C-997A-CC55BFDE2FBE}" type="presParOf" srcId="{A2A8F7C4-58A6-DC4C-8C00-F9B7F0888661}" destId="{F2FDAC09-62E7-0843-A9B8-7B68E888A02F}" srcOrd="3" destOrd="0" presId="urn:microsoft.com/office/officeart/2005/8/layout/matrix3"/>
    <dgm:cxn modelId="{469ABB5D-C903-3B46-A1F4-B7430A4593E3}" type="presParOf" srcId="{A2A8F7C4-58A6-DC4C-8C00-F9B7F0888661}" destId="{798CB50B-1003-E442-BF4B-04E4F63B64D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1CDFC-F1CE-6143-8A63-F13470A64C3A}">
      <dsp:nvSpPr>
        <dsp:cNvPr id="0" name=""/>
        <dsp:cNvSpPr/>
      </dsp:nvSpPr>
      <dsp:spPr>
        <a:xfrm>
          <a:off x="2177220" y="0"/>
          <a:ext cx="4619327" cy="4619327"/>
        </a:xfrm>
        <a:prstGeom prst="diamond">
          <a:avLst/>
        </a:prstGeom>
        <a:solidFill>
          <a:schemeClr val="accent2">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sp>
    <dsp:sp modelId="{336CBF28-6C5F-E24B-A03E-880111F5DEDB}">
      <dsp:nvSpPr>
        <dsp:cNvPr id="0" name=""/>
        <dsp:cNvSpPr/>
      </dsp:nvSpPr>
      <dsp:spPr>
        <a:xfrm>
          <a:off x="1335739" y="162164"/>
          <a:ext cx="3073783" cy="2055716"/>
        </a:xfrm>
        <a:prstGeom prst="roundRect">
          <a:avLst/>
        </a:prstGeom>
        <a:gradFill rotWithShape="0">
          <a:gsLst>
            <a:gs pos="0">
              <a:schemeClr val="accent2">
                <a:hueOff val="0"/>
                <a:satOff val="0"/>
                <a:lumOff val="0"/>
                <a:alphaOff val="0"/>
                <a:shade val="100000"/>
                <a:satMod val="120000"/>
              </a:schemeClr>
            </a:gs>
            <a:gs pos="69000">
              <a:schemeClr val="accent2">
                <a:hueOff val="0"/>
                <a:satOff val="0"/>
                <a:lumOff val="0"/>
                <a:alphaOff val="0"/>
                <a:tint val="80000"/>
                <a:shade val="100000"/>
                <a:satMod val="150000"/>
              </a:schemeClr>
            </a:gs>
            <a:gs pos="100000">
              <a:schemeClr val="accent2">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o-RO" sz="2400" b="1" kern="1200" dirty="0">
              <a:solidFill>
                <a:srgbClr val="000090"/>
              </a:solidFill>
              <a:latin typeface="Arial"/>
              <a:cs typeface="Arial"/>
            </a:rPr>
            <a:t>Nơi </a:t>
          </a:r>
          <a:r>
            <a:rPr lang="ro-RO" sz="2400" b="1" kern="1200" dirty="0">
              <a:solidFill>
                <a:schemeClr val="accent6">
                  <a:lumMod val="75000"/>
                </a:schemeClr>
              </a:solidFill>
              <a:latin typeface="Arial"/>
              <a:cs typeface="Arial"/>
            </a:rPr>
            <a:t>phổ biến, </a:t>
          </a:r>
          <a:br>
            <a:rPr lang="ro-RO" sz="2400" b="1" kern="1200" dirty="0">
              <a:solidFill>
                <a:schemeClr val="accent6">
                  <a:lumMod val="75000"/>
                </a:schemeClr>
              </a:solidFill>
              <a:latin typeface="Arial"/>
              <a:cs typeface="Arial"/>
            </a:rPr>
          </a:br>
          <a:r>
            <a:rPr lang="ro-RO" sz="2400" b="1" kern="1200" dirty="0">
              <a:solidFill>
                <a:schemeClr val="accent6">
                  <a:lumMod val="75000"/>
                </a:schemeClr>
              </a:solidFill>
              <a:latin typeface="Arial"/>
              <a:cs typeface="Arial"/>
            </a:rPr>
            <a:t>truyền bá </a:t>
          </a:r>
          <a:r>
            <a:rPr lang="ro-RO" sz="2400" b="1" kern="1200" dirty="0">
              <a:solidFill>
                <a:srgbClr val="000090"/>
              </a:solidFill>
              <a:latin typeface="Arial"/>
              <a:cs typeface="Arial"/>
            </a:rPr>
            <a:t>các giá trị văn hóa</a:t>
          </a:r>
        </a:p>
      </dsp:txBody>
      <dsp:txXfrm>
        <a:off x="1436091" y="262516"/>
        <a:ext cx="2873079" cy="1855012"/>
      </dsp:txXfrm>
    </dsp:sp>
    <dsp:sp modelId="{DD46EF30-4A26-5247-8C1B-231A74AC31E9}">
      <dsp:nvSpPr>
        <dsp:cNvPr id="0" name=""/>
        <dsp:cNvSpPr/>
      </dsp:nvSpPr>
      <dsp:spPr>
        <a:xfrm>
          <a:off x="4570279" y="150779"/>
          <a:ext cx="3337780" cy="2078595"/>
        </a:xfrm>
        <a:prstGeom prst="roundRect">
          <a:avLst/>
        </a:prstGeom>
        <a:gradFill rotWithShape="0">
          <a:gsLst>
            <a:gs pos="0">
              <a:schemeClr val="accent3">
                <a:hueOff val="0"/>
                <a:satOff val="0"/>
                <a:lumOff val="0"/>
                <a:alphaOff val="0"/>
                <a:shade val="100000"/>
                <a:satMod val="120000"/>
              </a:schemeClr>
            </a:gs>
            <a:gs pos="69000">
              <a:schemeClr val="accent3">
                <a:hueOff val="0"/>
                <a:satOff val="0"/>
                <a:lumOff val="0"/>
                <a:alphaOff val="0"/>
                <a:tint val="80000"/>
                <a:shade val="100000"/>
                <a:satMod val="150000"/>
              </a:schemeClr>
            </a:gs>
            <a:gs pos="100000">
              <a:schemeClr val="accent3">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pt-BR" sz="2300" b="1" kern="1200" dirty="0">
              <a:solidFill>
                <a:srgbClr val="000090"/>
              </a:solidFill>
              <a:latin typeface="Arial"/>
              <a:cs typeface="Arial"/>
            </a:rPr>
            <a:t>Nơi </a:t>
          </a:r>
          <a:r>
            <a:rPr lang="pt-BR" sz="2300" b="1" kern="1200" dirty="0">
              <a:solidFill>
                <a:srgbClr val="900000"/>
              </a:solidFill>
              <a:latin typeface="Arial"/>
              <a:cs typeface="Arial"/>
            </a:rPr>
            <a:t>tiếp thu, hình thành </a:t>
          </a:r>
          <a:r>
            <a:rPr lang="pt-BR" sz="2300" b="1" kern="1200" dirty="0">
              <a:solidFill>
                <a:srgbClr val="000090"/>
              </a:solidFill>
              <a:latin typeface="Arial"/>
              <a:cs typeface="Arial"/>
            </a:rPr>
            <a:t>giá trị văn hóa</a:t>
          </a:r>
        </a:p>
      </dsp:txBody>
      <dsp:txXfrm>
        <a:off x="4671748" y="252248"/>
        <a:ext cx="3134842" cy="1875657"/>
      </dsp:txXfrm>
    </dsp:sp>
    <dsp:sp modelId="{F2FDAC09-62E7-0843-A9B8-7B68E888A02F}">
      <dsp:nvSpPr>
        <dsp:cNvPr id="0" name=""/>
        <dsp:cNvSpPr/>
      </dsp:nvSpPr>
      <dsp:spPr>
        <a:xfrm>
          <a:off x="1340720" y="2447952"/>
          <a:ext cx="3040977" cy="1847620"/>
        </a:xfrm>
        <a:prstGeom prst="roundRect">
          <a:avLst/>
        </a:prstGeom>
        <a:gradFill rotWithShape="0">
          <a:gsLst>
            <a:gs pos="0">
              <a:schemeClr val="accent4">
                <a:hueOff val="0"/>
                <a:satOff val="0"/>
                <a:lumOff val="0"/>
                <a:alphaOff val="0"/>
                <a:shade val="100000"/>
                <a:satMod val="120000"/>
              </a:schemeClr>
            </a:gs>
            <a:gs pos="69000">
              <a:schemeClr val="accent4">
                <a:hueOff val="0"/>
                <a:satOff val="0"/>
                <a:lumOff val="0"/>
                <a:alphaOff val="0"/>
                <a:tint val="80000"/>
                <a:shade val="100000"/>
                <a:satMod val="150000"/>
              </a:schemeClr>
            </a:gs>
            <a:gs pos="100000">
              <a:schemeClr val="accent4">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ro-RO" sz="2400" b="1" kern="1200" dirty="0">
              <a:solidFill>
                <a:srgbClr val="000090"/>
              </a:solidFill>
              <a:latin typeface="Arial"/>
              <a:cs typeface="Arial"/>
            </a:rPr>
            <a:t>Nơi </a:t>
          </a:r>
          <a:r>
            <a:rPr lang="ro-RO" sz="2400" b="1" kern="1200" dirty="0">
              <a:solidFill>
                <a:srgbClr val="900000"/>
              </a:solidFill>
              <a:latin typeface="Arial"/>
              <a:cs typeface="Arial"/>
            </a:rPr>
            <a:t>thực hành </a:t>
          </a:r>
          <a:br>
            <a:rPr lang="ro-RO" sz="2400" b="1" kern="1200" dirty="0">
              <a:solidFill>
                <a:srgbClr val="900000"/>
              </a:solidFill>
              <a:latin typeface="Arial"/>
              <a:cs typeface="Arial"/>
            </a:rPr>
          </a:br>
          <a:r>
            <a:rPr lang="ro-RO" sz="2400" b="1" kern="1200" dirty="0">
              <a:solidFill>
                <a:srgbClr val="000090"/>
              </a:solidFill>
              <a:latin typeface="Arial"/>
              <a:cs typeface="Arial"/>
            </a:rPr>
            <a:t>các giá trị văn hóa</a:t>
          </a:r>
        </a:p>
      </dsp:txBody>
      <dsp:txXfrm>
        <a:off x="1430913" y="2538145"/>
        <a:ext cx="2860591" cy="1667234"/>
      </dsp:txXfrm>
    </dsp:sp>
    <dsp:sp modelId="{798CB50B-1003-E442-BF4B-04E4F63B64D7}">
      <dsp:nvSpPr>
        <dsp:cNvPr id="0" name=""/>
        <dsp:cNvSpPr/>
      </dsp:nvSpPr>
      <dsp:spPr>
        <a:xfrm>
          <a:off x="4576107" y="2436449"/>
          <a:ext cx="3348932" cy="1893650"/>
        </a:xfrm>
        <a:prstGeom prst="roundRect">
          <a:avLst/>
        </a:prstGeom>
        <a:gradFill rotWithShape="0">
          <a:gsLst>
            <a:gs pos="0">
              <a:schemeClr val="accent5">
                <a:hueOff val="0"/>
                <a:satOff val="0"/>
                <a:lumOff val="0"/>
                <a:alphaOff val="0"/>
                <a:shade val="100000"/>
                <a:satMod val="120000"/>
              </a:schemeClr>
            </a:gs>
            <a:gs pos="69000">
              <a:schemeClr val="accent5">
                <a:hueOff val="0"/>
                <a:satOff val="0"/>
                <a:lumOff val="0"/>
                <a:alphaOff val="0"/>
                <a:tint val="80000"/>
                <a:shade val="100000"/>
                <a:satMod val="150000"/>
              </a:schemeClr>
            </a:gs>
            <a:gs pos="100000">
              <a:schemeClr val="accent5">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pt-BR" sz="2000" b="1" kern="1200" dirty="0">
              <a:solidFill>
                <a:srgbClr val="000090"/>
              </a:solidFill>
              <a:latin typeface="Arial"/>
              <a:cs typeface="Arial"/>
            </a:rPr>
            <a:t>Nơi </a:t>
          </a:r>
          <a:r>
            <a:rPr lang="pt-BR" sz="2000" b="1" kern="1200" dirty="0">
              <a:solidFill>
                <a:srgbClr val="900000"/>
              </a:solidFill>
              <a:latin typeface="Arial"/>
              <a:cs typeface="Arial"/>
            </a:rPr>
            <a:t>đánh giá, ghi nhận </a:t>
          </a:r>
          <a:r>
            <a:rPr lang="pt-BR" sz="2000" b="1" kern="1200" dirty="0">
              <a:solidFill>
                <a:srgbClr val="000090"/>
              </a:solidFill>
              <a:latin typeface="Arial"/>
              <a:cs typeface="Arial"/>
            </a:rPr>
            <a:t>tích cực, </a:t>
          </a:r>
          <a:r>
            <a:rPr lang="pt-BR" sz="2000" b="1" kern="1200" dirty="0">
              <a:solidFill>
                <a:srgbClr val="900000"/>
              </a:solidFill>
              <a:latin typeface="Arial"/>
              <a:cs typeface="Arial"/>
            </a:rPr>
            <a:t>phê phán, chế tài </a:t>
          </a:r>
          <a:r>
            <a:rPr lang="pt-BR" sz="2000" b="1" kern="1200" dirty="0">
              <a:solidFill>
                <a:srgbClr val="000090"/>
              </a:solidFill>
              <a:latin typeface="Arial"/>
              <a:cs typeface="Arial"/>
            </a:rPr>
            <a:t>các hoạt động trái văn hóa VN và vi phạm pháp luật.</a:t>
          </a:r>
        </a:p>
      </dsp:txBody>
      <dsp:txXfrm>
        <a:off x="4668547" y="2528889"/>
        <a:ext cx="3164052" cy="170877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8057A-5873-4827-B13F-C1943CE78EEA}" type="datetimeFigureOut">
              <a:rPr lang="en-US" smtClean="0"/>
              <a:t>8/1/2023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28479-CED6-4292-8681-82752FC2EDBD}" type="slidenum">
              <a:rPr lang="en-US" smtClean="0"/>
              <a:t>‹#›</a:t>
            </a:fld>
            <a:endParaRPr lang="en-US"/>
          </a:p>
        </p:txBody>
      </p:sp>
    </p:spTree>
    <p:extLst>
      <p:ext uri="{BB962C8B-B14F-4D97-AF65-F5344CB8AC3E}">
        <p14:creationId xmlns:p14="http://schemas.microsoft.com/office/powerpoint/2010/main" val="3832511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1</a:t>
            </a:fld>
            <a:endParaRPr lang="en-US"/>
          </a:p>
        </p:txBody>
      </p:sp>
    </p:spTree>
    <p:extLst>
      <p:ext uri="{BB962C8B-B14F-4D97-AF65-F5344CB8AC3E}">
        <p14:creationId xmlns:p14="http://schemas.microsoft.com/office/powerpoint/2010/main" val="100078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endParaRPr>
          </a:p>
        </p:txBody>
      </p:sp>
      <p:sp>
        <p:nvSpPr>
          <p:cNvPr id="2" name="Header Placeholder 1"/>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9134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690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589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19E82-830E-4867-BD40-B0F92869A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2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19E82-830E-4867-BD40-B0F92869A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442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5005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5543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05737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19E82-830E-4867-BD40-B0F92869A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399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p>
        </p:txBody>
      </p:sp>
      <p:sp>
        <p:nvSpPr>
          <p:cNvPr id="16384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BAN TỔ CHỨC TRUNG ƯƠNG</a:t>
            </a: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9CE404-1574-4CA2-9C0C-4A61F4F0A200}" type="datetime1">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8/1/2023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VĂN PHÒNG BAN</a:t>
            </a:r>
          </a:p>
        </p:txBody>
      </p:sp>
      <p:sp>
        <p:nvSpPr>
          <p:cNvPr id="16384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2CE67-EC33-4A2C-9DFB-9D80C10D4D5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561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5155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090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25621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1386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43063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391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7600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8844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5333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928479-CED6-4292-8681-82752FC2E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81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589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è"/>
            </a:pP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2116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928479-CED6-4292-8681-82752FC2EDBD}" type="slidenum">
              <a:rPr lang="en-US" smtClean="0"/>
              <a:t>30</a:t>
            </a:fld>
            <a:endParaRPr lang="en-US"/>
          </a:p>
        </p:txBody>
      </p:sp>
    </p:spTree>
    <p:extLst>
      <p:ext uri="{BB962C8B-B14F-4D97-AF65-F5344CB8AC3E}">
        <p14:creationId xmlns:p14="http://schemas.microsoft.com/office/powerpoint/2010/main" val="868405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3296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32</a:t>
            </a:fld>
            <a:endParaRPr lang="en-US"/>
          </a:p>
        </p:txBody>
      </p:sp>
    </p:spTree>
    <p:extLst>
      <p:ext uri="{BB962C8B-B14F-4D97-AF65-F5344CB8AC3E}">
        <p14:creationId xmlns:p14="http://schemas.microsoft.com/office/powerpoint/2010/main" val="3728576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Ng</a:t>
            </a:r>
            <a:r>
              <a:rPr lang="vi-VN" dirty="0"/>
              <a:t>ư</a:t>
            </a:r>
            <a:r>
              <a:rPr lang="en-US" dirty="0" err="1"/>
              <a:t>ời</a:t>
            </a:r>
            <a:r>
              <a:rPr lang="en-US" dirty="0"/>
              <a:t> </a:t>
            </a:r>
            <a:r>
              <a:rPr lang="en-US" dirty="0" err="1"/>
              <a:t>nói</a:t>
            </a:r>
            <a:r>
              <a:rPr lang="en-US" dirty="0"/>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nay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thừa</a:t>
            </a: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LINK TRANG SAU RỒI QUAY LẠI PHÂN TÍCH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đồng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1.1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p>
          <a:p>
            <a:pPr marL="171450" indent="-171450">
              <a:buFontTx/>
              <a:buChar char="-"/>
            </a:pP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đắn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lĩnh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1.2.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dưới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tồi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a:t>
            </a:r>
          </a:p>
          <a:p>
            <a:pPr marL="171450" indent="-171450">
              <a:buFontTx/>
              <a:buChar char="-"/>
            </a:pP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a:t>
            </a:r>
          </a:p>
          <a:p>
            <a:pPr marL="0" indent="0">
              <a:buFontTx/>
              <a:buNone/>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1.3. </a:t>
            </a:r>
            <a:r>
              <a:rPr lang="en-US" sz="1200" kern="1200" dirty="0" err="1">
                <a:solidFill>
                  <a:schemeClr val="tx1"/>
                </a:solidFill>
                <a:effectLst/>
                <a:latin typeface="+mn-lt"/>
                <a:ea typeface="+mn-ea"/>
                <a:cs typeface="+mn-cs"/>
              </a:rPr>
              <a:t>Mặt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diễn</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ở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ô, </a:t>
            </a:r>
            <a:r>
              <a:rPr lang="en-US" sz="1200" kern="1200" dirty="0" err="1">
                <a:solidFill>
                  <a:schemeClr val="tx1"/>
                </a:solidFill>
                <a:effectLst/>
                <a:latin typeface="+mn-lt"/>
                <a:ea typeface="+mn-ea"/>
                <a:cs typeface="+mn-cs"/>
              </a:rPr>
              <a:t>nhũng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nhiễu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lĩnh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đẩy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đẹp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đẩy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lùi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xấu</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1.4.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rằng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ngữ</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Quan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tầng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tầng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tầng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Muốn xây </a:t>
            </a:r>
            <a:r>
              <a:rPr lang="en-US" sz="1200" b="0" i="0" kern="1200" dirty="0">
                <a:solidFill>
                  <a:schemeClr val="tx1"/>
                </a:solidFill>
                <a:effectLst/>
                <a:latin typeface="+mn-lt"/>
                <a:ea typeface="+mn-ea"/>
                <a:cs typeface="+mn-cs"/>
              </a:rPr>
              <a:t>VĂN HÓA SỐ</a:t>
            </a:r>
            <a:r>
              <a:rPr lang="vi-VN" sz="1200" b="0" i="0" kern="1200" dirty="0">
                <a:solidFill>
                  <a:schemeClr val="tx1"/>
                </a:solidFill>
                <a:effectLst/>
                <a:latin typeface="+mn-lt"/>
                <a:ea typeface="+mn-ea"/>
                <a:cs typeface="+mn-cs"/>
              </a:rPr>
              <a:t>, chính là phải xây văn hóa trong xã hội, không có cách khác. Ta không xây nền tảng văn hóa bền vững trong xã hội thực, làm sao có những người biết ứng xử văn minh, đạo đức trên mạng xã hội.</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VÍ DỤ: YOUTUBER, FACEBOKER, TIKTOKER </a:t>
            </a:r>
            <a:r>
              <a:rPr lang="en-US" sz="1200" b="0" i="0" kern="1200" dirty="0" err="1">
                <a:solidFill>
                  <a:schemeClr val="tx1"/>
                </a:solidFill>
                <a:effectLst/>
                <a:latin typeface="+mn-lt"/>
                <a:ea typeface="+mn-ea"/>
                <a:cs typeface="+mn-cs"/>
              </a:rPr>
              <a:t>kiếm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chấp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xâm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phạm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đời</a:t>
            </a:r>
            <a:r>
              <a:rPr lang="en-US" sz="1200" b="0" i="0" kern="1200" dirty="0">
                <a:solidFill>
                  <a:schemeClr val="tx1"/>
                </a:solidFill>
                <a:effectLst/>
                <a:latin typeface="+mn-lt"/>
                <a:ea typeface="+mn-ea"/>
                <a:cs typeface="+mn-cs"/>
              </a:rPr>
              <a:t> t</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c</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hóa</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Việt</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nhìn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sung </a:t>
            </a:r>
            <a:r>
              <a:rPr lang="en-US" sz="1200" kern="1200" dirty="0" err="1">
                <a:solidFill>
                  <a:schemeClr val="tx1"/>
                </a:solidFill>
                <a:effectLst/>
                <a:latin typeface="+mn-lt"/>
                <a:ea typeface="+mn-ea"/>
                <a:cs typeface="+mn-cs"/>
              </a:rPr>
              <a:t>sướng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quyền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mưu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nâng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mĩ</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gửi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tháng</a:t>
            </a:r>
            <a:r>
              <a:rPr lang="en-US" sz="1200" kern="1200" dirty="0">
                <a:solidFill>
                  <a:schemeClr val="tx1"/>
                </a:solidFill>
                <a:effectLst/>
                <a:latin typeface="+mn-lt"/>
                <a:ea typeface="+mn-ea"/>
                <a:cs typeface="+mn-cs"/>
              </a:rPr>
              <a:t> 9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1948: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đua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quốc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tôi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hăng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xung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còn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sót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mù</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chữ</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cố</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đua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dốt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gian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mau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chóng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mù</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chữ</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đua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bước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bằng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dạy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đồng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bào</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1-      </a:t>
            </a:r>
            <a:r>
              <a:rPr lang="en-US" sz="1200" i="1" kern="1200" dirty="0" err="1">
                <a:solidFill>
                  <a:schemeClr val="tx1"/>
                </a:solidFill>
                <a:effectLst/>
                <a:latin typeface="+mn-lt"/>
                <a:ea typeface="+mn-ea"/>
                <a:cs typeface="+mn-cs"/>
              </a:rPr>
              <a:t>Thường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thức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bớt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ốm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đau</a:t>
            </a:r>
            <a:r>
              <a:rPr lang="en-US" sz="1200" i="1"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2-      </a:t>
            </a:r>
            <a:r>
              <a:rPr lang="en-US" sz="1200" i="1" kern="1200" dirty="0" err="1">
                <a:solidFill>
                  <a:schemeClr val="tx1"/>
                </a:solidFill>
                <a:effectLst/>
                <a:latin typeface="+mn-lt"/>
                <a:ea typeface="+mn-ea"/>
                <a:cs typeface="+mn-cs"/>
              </a:rPr>
              <a:t>Thường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thức</a:t>
            </a:r>
            <a:r>
              <a:rPr lang="en-US" sz="1200" i="1" kern="1200" dirty="0">
                <a:solidFill>
                  <a:schemeClr val="tx1"/>
                </a:solidFill>
                <a:effectLst/>
                <a:latin typeface="+mn-lt"/>
                <a:ea typeface="+mn-ea"/>
                <a:cs typeface="+mn-cs"/>
              </a:rPr>
              <a:t> khoa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bớt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mê</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nhảm</a:t>
            </a:r>
            <a:r>
              <a:rPr lang="en-US" sz="1200" i="1"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3-      </a:t>
            </a:r>
            <a:r>
              <a:rPr lang="en-US" sz="1200" i="1" kern="1200" dirty="0" err="1">
                <a:solidFill>
                  <a:schemeClr val="tx1"/>
                </a:solidFill>
                <a:effectLst/>
                <a:latin typeface="+mn-lt"/>
                <a:ea typeface="+mn-ea"/>
                <a:cs typeface="+mn-cs"/>
              </a:rPr>
              <a:t>Bốn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phép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tính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quen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nắp</a:t>
            </a:r>
            <a:r>
              <a:rPr lang="en-US" sz="1200" i="1"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4-      </a:t>
            </a:r>
            <a:r>
              <a:rPr lang="en-US" sz="1200" i="1" kern="1200" dirty="0" err="1">
                <a:solidFill>
                  <a:schemeClr val="tx1"/>
                </a:solidFill>
                <a:effectLst/>
                <a:latin typeface="+mn-lt"/>
                <a:ea typeface="+mn-ea"/>
                <a:cs typeface="+mn-cs"/>
              </a:rPr>
              <a:t>Lịch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địa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dư</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vắn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tắt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bằng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hoặc</a:t>
            </a:r>
            <a:r>
              <a:rPr lang="en-US" sz="1200" i="1" kern="1200" dirty="0">
                <a:solidFill>
                  <a:schemeClr val="tx1"/>
                </a:solidFill>
                <a:effectLst/>
                <a:latin typeface="+mn-lt"/>
                <a:ea typeface="+mn-ea"/>
                <a:cs typeface="+mn-cs"/>
              </a:rPr>
              <a:t> ca)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nâng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lòng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yêu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nước</a:t>
            </a:r>
            <a:r>
              <a:rPr lang="en-US" sz="1200" i="1"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a:t>
            </a:r>
            <a:r>
              <a:rPr lang="en-US" sz="1200" i="1" kern="1200" dirty="0" err="1">
                <a:solidFill>
                  <a:schemeClr val="tx1"/>
                </a:solidFill>
                <a:effectLst/>
                <a:latin typeface="+mn-lt"/>
                <a:ea typeface="+mn-ea"/>
                <a:cs typeface="+mn-cs"/>
              </a:rPr>
              <a:t>Đạo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đức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trở</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người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đắn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ơ</a:t>
            </a:r>
            <a:r>
              <a:rPr lang="en-US" sz="1200" kern="1200" dirty="0">
                <a:solidFill>
                  <a:schemeClr val="tx1"/>
                </a:solidFill>
                <a:effectLst/>
                <a:latin typeface="+mn-lt"/>
                <a:ea typeface="+mn-ea"/>
                <a:cs typeface="+mn-cs"/>
              </a:rPr>
              <a:t>n </a:t>
            </a:r>
            <a:r>
              <a:rPr lang="en-US" sz="1200" kern="1200" dirty="0" err="1">
                <a:solidFill>
                  <a:schemeClr val="tx1"/>
                </a:solidFill>
                <a:effectLst/>
                <a:latin typeface="+mn-lt"/>
                <a:ea typeface="+mn-ea"/>
                <a:cs typeface="+mn-cs"/>
              </a:rPr>
              <a:t>giản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2.2.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ĐỘNG LỰC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Việt</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nhấn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góp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nâng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chí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niềm</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khổ</a:t>
            </a:r>
            <a:r>
              <a:rPr lang="en-US" sz="1200" kern="1200" dirty="0">
                <a:solidFill>
                  <a:schemeClr val="tx1"/>
                </a:solidFill>
                <a:effectLst/>
                <a:latin typeface="+mn-lt"/>
                <a:ea typeface="+mn-ea"/>
                <a:cs typeface="+mn-cs"/>
              </a:rPr>
              <a:t>, tr</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non song,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tr</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xông</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mặt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dọc</a:t>
            </a:r>
            <a:r>
              <a:rPr lang="en-US" sz="1200" kern="1200" dirty="0">
                <a:solidFill>
                  <a:schemeClr val="tx1"/>
                </a:solidFill>
                <a:effectLst/>
                <a:latin typeface="+mn-lt"/>
                <a:ea typeface="+mn-ea"/>
                <a:cs typeface="+mn-cs"/>
              </a:rPr>
              <a:t> Tr</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ờng</a:t>
            </a:r>
            <a:r>
              <a:rPr lang="en-US" sz="1200" kern="1200" dirty="0">
                <a:solidFill>
                  <a:schemeClr val="tx1"/>
                </a:solidFill>
                <a:effectLst/>
                <a:latin typeface="+mn-lt"/>
                <a:ea typeface="+mn-ea"/>
                <a:cs typeface="+mn-cs"/>
              </a:rPr>
              <a:t> S</a:t>
            </a:r>
            <a:r>
              <a:rPr lang="vi-VN" sz="1200" kern="1200" dirty="0">
                <a:solidFill>
                  <a:schemeClr val="tx1"/>
                </a:solidFill>
                <a:effectLst/>
                <a:latin typeface="+mn-lt"/>
                <a:ea typeface="+mn-ea"/>
                <a:cs typeface="+mn-cs"/>
              </a:rPr>
              <a:t>ơ</a:t>
            </a:r>
            <a:r>
              <a:rPr lang="en-US" sz="1200" kern="1200" dirty="0">
                <a:solidFill>
                  <a:schemeClr val="tx1"/>
                </a:solidFill>
                <a:effectLst/>
                <a:latin typeface="+mn-lt"/>
                <a:ea typeface="+mn-ea"/>
                <a:cs typeface="+mn-cs"/>
              </a:rPr>
              <a:t>n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cứu</a:t>
            </a:r>
            <a:r>
              <a:rPr lang="en-US" sz="1200" kern="1200" dirty="0">
                <a:solidFill>
                  <a:schemeClr val="tx1"/>
                </a:solidFill>
                <a:effectLst/>
                <a:latin typeface="+mn-lt"/>
                <a:ea typeface="+mn-ea"/>
                <a:cs typeface="+mn-cs"/>
              </a:rPr>
              <a:t> n</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ph</a:t>
            </a:r>
            <a:r>
              <a:rPr lang="vi-VN" sz="1200" kern="1200" dirty="0">
                <a:solidFill>
                  <a:schemeClr val="tx1"/>
                </a:solidFill>
                <a:effectLst/>
                <a:latin typeface="+mn-lt"/>
                <a:ea typeface="+mn-ea"/>
                <a:cs typeface="+mn-cs"/>
              </a:rPr>
              <a:t>ơ</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dậy</a:t>
            </a:r>
            <a:r>
              <a:rPr lang="en-US" sz="1200" kern="1200" dirty="0">
                <a:solidFill>
                  <a:schemeClr val="tx1"/>
                </a:solidFill>
                <a:effectLst/>
                <a:latin typeface="+mn-lt"/>
                <a:ea typeface="+mn-ea"/>
                <a:cs typeface="+mn-cs"/>
              </a:rPr>
              <a:t> t</a:t>
            </a:r>
            <a:r>
              <a:rPr lang="vi-VN" sz="1200" kern="1200" dirty="0">
                <a:solidFill>
                  <a:schemeClr val="tx1"/>
                </a:solidFill>
                <a:effectLst/>
                <a:latin typeface="+mn-lt"/>
                <a:ea typeface="+mn-ea"/>
                <a:cs typeface="+mn-cs"/>
              </a:rPr>
              <a:t>ư</a:t>
            </a:r>
            <a:r>
              <a:rPr lang="en-US" sz="1200" kern="1200" dirty="0" err="1">
                <a:solidFill>
                  <a:schemeClr val="tx1"/>
                </a:solidFill>
                <a:effectLst/>
                <a:latin typeface="+mn-lt"/>
                <a:ea typeface="+mn-ea"/>
                <a:cs typeface="+mn-cs"/>
              </a:rPr>
              <a:t>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vi-VN" sz="1200" b="1" i="1" kern="1200" dirty="0">
                <a:solidFill>
                  <a:schemeClr val="tx1"/>
                </a:solidFill>
                <a:effectLst/>
                <a:latin typeface="+mn-lt"/>
                <a:ea typeface="+mn-ea"/>
                <a:cs typeface="+mn-cs"/>
              </a:rPr>
              <a:t>Có những ngày vui sao!</a:t>
            </a:r>
            <a:r>
              <a:rPr lang="vi-VN" sz="1200" b="0" i="0" kern="1200" dirty="0">
                <a:solidFill>
                  <a:schemeClr val="tx1"/>
                </a:solidFill>
                <a:effectLst/>
                <a:latin typeface="+mn-lt"/>
                <a:ea typeface="+mn-ea"/>
                <a:cs typeface="+mn-cs"/>
              </a:rPr>
              <a:t> </a:t>
            </a:r>
            <a:r>
              <a:rPr lang="vi-VN" sz="1200" b="1" i="1" kern="1200" dirty="0">
                <a:solidFill>
                  <a:schemeClr val="tx1"/>
                </a:solidFill>
                <a:effectLst/>
                <a:latin typeface="+mn-lt"/>
                <a:ea typeface="+mn-ea"/>
                <a:cs typeface="+mn-cs"/>
              </a:rPr>
              <a:t>Cả nước lên đường</a:t>
            </a:r>
            <a:br>
              <a:rPr lang="vi-VN" dirty="0"/>
            </a:br>
            <a:r>
              <a:rPr lang="vi-VN" sz="1200" b="1" i="1" kern="1200" dirty="0">
                <a:solidFill>
                  <a:schemeClr val="tx1"/>
                </a:solidFill>
                <a:effectLst/>
                <a:latin typeface="+mn-lt"/>
                <a:ea typeface="+mn-ea"/>
                <a:cs typeface="+mn-cs"/>
              </a:rPr>
              <a:t>Xao xuyến bờ tre từng hồi trống giục.</a:t>
            </a: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Ca </a:t>
            </a:r>
            <a:r>
              <a:rPr lang="en-US" sz="1200" kern="1200" dirty="0" err="1">
                <a:solidFill>
                  <a:schemeClr val="tx1"/>
                </a:solidFill>
                <a:effectLst/>
                <a:latin typeface="+mn-lt"/>
                <a:ea typeface="+mn-ea"/>
                <a:cs typeface="+mn-cs"/>
              </a:rPr>
              <a:t>ngợi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vi-VN" sz="1200" b="1" i="1" kern="1200" dirty="0">
                <a:solidFill>
                  <a:schemeClr val="tx1"/>
                </a:solidFill>
                <a:effectLst/>
                <a:latin typeface="+mn-lt"/>
                <a:ea typeface="+mn-ea"/>
                <a:cs typeface="+mn-cs"/>
              </a:rPr>
              <a:t>"Chào những ngôi trường ngói đỏ bình yên.</a:t>
            </a:r>
            <a:br>
              <a:rPr lang="vi-VN" sz="1200" b="1" i="1" kern="1200" dirty="0">
                <a:solidFill>
                  <a:schemeClr val="tx1"/>
                </a:solidFill>
                <a:effectLst/>
                <a:latin typeface="+mn-lt"/>
                <a:ea typeface="+mn-ea"/>
                <a:cs typeface="+mn-cs"/>
              </a:rPr>
            </a:br>
            <a:r>
              <a:rPr lang="vi-VN" sz="1200" b="1" i="1" kern="1200" dirty="0">
                <a:solidFill>
                  <a:schemeClr val="tx1"/>
                </a:solidFill>
                <a:effectLst/>
                <a:latin typeface="+mn-lt"/>
                <a:ea typeface="+mn-ea"/>
                <a:cs typeface="+mn-cs"/>
              </a:rPr>
              <a:t>Lấp lánh cánh đồng đang gặt đang hái.</a:t>
            </a:r>
            <a:br>
              <a:rPr lang="vi-VN" sz="1200" b="1" i="1" kern="1200" dirty="0">
                <a:solidFill>
                  <a:schemeClr val="tx1"/>
                </a:solidFill>
                <a:effectLst/>
                <a:latin typeface="+mn-lt"/>
                <a:ea typeface="+mn-ea"/>
                <a:cs typeface="+mn-cs"/>
              </a:rPr>
            </a:br>
            <a:r>
              <a:rPr lang="vi-VN" sz="1200" b="1" i="1" kern="1200" dirty="0">
                <a:solidFill>
                  <a:schemeClr val="tx1"/>
                </a:solidFill>
                <a:effectLst/>
                <a:latin typeface="+mn-lt"/>
                <a:ea typeface="+mn-ea"/>
                <a:cs typeface="+mn-cs"/>
              </a:rPr>
              <a:t>Xuôi ngược công trường những bánh xe reo.</a:t>
            </a:r>
            <a:br>
              <a:rPr lang="vi-VN" sz="1200" b="1" i="1" kern="1200" dirty="0">
                <a:solidFill>
                  <a:schemeClr val="tx1"/>
                </a:solidFill>
                <a:effectLst/>
                <a:latin typeface="+mn-lt"/>
                <a:ea typeface="+mn-ea"/>
                <a:cs typeface="+mn-cs"/>
              </a:rPr>
            </a:br>
            <a:r>
              <a:rPr lang="vi-VN" sz="1200" b="1" i="1" kern="1200" dirty="0">
                <a:solidFill>
                  <a:schemeClr val="tx1"/>
                </a:solidFill>
                <a:effectLst/>
                <a:latin typeface="+mn-lt"/>
                <a:ea typeface="+mn-ea"/>
                <a:cs typeface="+mn-cs"/>
              </a:rPr>
              <a:t>Ngọn khói con tàu như tay vẫy gọi".</a:t>
            </a: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thanh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nguyện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Mùa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hè</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xanh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mỗi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hè</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thúc</a:t>
            </a:r>
            <a:r>
              <a:rPr lang="en-US" sz="1200" b="0" i="0" kern="1200" dirty="0">
                <a:solidFill>
                  <a:schemeClr val="tx1"/>
                </a:solidFill>
                <a:effectLst/>
                <a:latin typeface="+mn-lt"/>
                <a:ea typeface="+mn-ea"/>
                <a:cs typeface="+mn-cs"/>
              </a:rPr>
              <a:t> TN </a:t>
            </a:r>
            <a:r>
              <a:rPr lang="en-US" sz="1200" b="0" i="0" kern="1200" dirty="0" err="1">
                <a:solidFill>
                  <a:schemeClr val="tx1"/>
                </a:solidFill>
                <a:effectLst/>
                <a:latin typeface="+mn-lt"/>
                <a:ea typeface="+mn-ea"/>
                <a:cs typeface="+mn-cs"/>
              </a:rPr>
              <a:t>làm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việc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cộng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đồng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hội</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nâng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mỹ</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đảm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phép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nước</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PHỤC VỤ QUẦN CHÚNG: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luôn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Bác nhấn mạnh: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sáng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thì</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hiểu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thấu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sâu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Như</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tỏ</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kiên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quyết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dân</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đồng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giúp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phát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triển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nâng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ấy</a:t>
            </a:r>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hay,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ai? </a:t>
            </a:r>
            <a:r>
              <a:rPr lang="en-US" sz="1200" kern="1200" dirty="0" err="1">
                <a:solidFill>
                  <a:schemeClr val="tx1"/>
                </a:solidFill>
                <a:effectLst/>
                <a:latin typeface="+mn-lt"/>
                <a:ea typeface="+mn-ea"/>
                <a:cs typeface="+mn-cs"/>
              </a:rPr>
              <a:t>Mục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muống</a:t>
            </a:r>
            <a:r>
              <a:rPr lang="en-US" sz="1200" kern="1200" dirty="0">
                <a:solidFill>
                  <a:schemeClr val="tx1"/>
                </a:solidFill>
                <a:effectLst/>
                <a:latin typeface="+mn-lt"/>
                <a:ea typeface="+mn-ea"/>
                <a:cs typeface="+mn-cs"/>
              </a:rPr>
              <a:t>, ham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chắn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thuật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với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cuộc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người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tùy</a:t>
            </a:r>
            <a:r>
              <a:rPr lang="en-US" sz="1200" i="1" kern="1200" dirty="0">
                <a:solidFill>
                  <a:schemeClr val="tx1"/>
                </a:solidFill>
                <a:effectLst/>
                <a:latin typeface="+mn-lt"/>
                <a:ea typeface="+mn-ea"/>
                <a:cs typeface="+mn-cs"/>
              </a:rPr>
              <a:t> ý </a:t>
            </a:r>
            <a:r>
              <a:rPr lang="en-US" sz="1200" i="1" kern="1200" dirty="0" err="1">
                <a:solidFill>
                  <a:schemeClr val="tx1"/>
                </a:solidFill>
                <a:effectLst/>
                <a:latin typeface="+mn-lt"/>
                <a:ea typeface="+mn-ea"/>
                <a:cs typeface="+mn-cs"/>
              </a:rPr>
              <a:t>muốn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tưởng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tượng</a:t>
            </a:r>
            <a:r>
              <a:rPr lang="en-US" sz="1200" i="1" kern="1200" dirty="0">
                <a:solidFill>
                  <a:schemeClr val="tx1"/>
                </a:solidFill>
                <a:effectLst/>
                <a:latin typeface="+mn-lt"/>
                <a:ea typeface="+mn-ea"/>
                <a:cs typeface="+mn-cs"/>
              </a:rPr>
              <a:t> ra </a:t>
            </a:r>
            <a:r>
              <a:rPr lang="en-US" sz="1200" i="1" kern="1200" dirty="0" err="1">
                <a:solidFill>
                  <a:schemeClr val="tx1"/>
                </a:solidFill>
                <a:effectLst/>
                <a:latin typeface="+mn-lt"/>
                <a:ea typeface="+mn-ea"/>
                <a:cs typeface="+mn-cs"/>
              </a:rPr>
              <a:t>thế</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nào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cũng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rồi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quần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phê</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bình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bảo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người</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dốt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3075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19E82-830E-4867-BD40-B0F92869A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132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72967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1478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68236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56803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è"/>
              <a:tabLst/>
              <a:defRPr/>
            </a:pPr>
            <a:endParaRPr lang="en-US" sz="1200" kern="1200" baseline="0" dirty="0">
              <a:solidFill>
                <a:schemeClr val="tx1"/>
              </a:solidFill>
              <a:effectLst/>
              <a:latin typeface="Arial" charset="0"/>
              <a:ea typeface="+mn-ea"/>
              <a:cs typeface="+mn-cs"/>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5223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19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43063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41</a:t>
            </a:fld>
            <a:endParaRPr lang="en-US"/>
          </a:p>
        </p:txBody>
      </p:sp>
    </p:spTree>
    <p:extLst>
      <p:ext uri="{BB962C8B-B14F-4D97-AF65-F5344CB8AC3E}">
        <p14:creationId xmlns:p14="http://schemas.microsoft.com/office/powerpoint/2010/main" val="1909536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42</a:t>
            </a:fld>
            <a:endParaRPr lang="en-US"/>
          </a:p>
        </p:txBody>
      </p:sp>
    </p:spTree>
    <p:extLst>
      <p:ext uri="{BB962C8B-B14F-4D97-AF65-F5344CB8AC3E}">
        <p14:creationId xmlns:p14="http://schemas.microsoft.com/office/powerpoint/2010/main" val="3198568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43</a:t>
            </a:fld>
            <a:endParaRPr lang="en-US"/>
          </a:p>
        </p:txBody>
      </p:sp>
    </p:spTree>
    <p:extLst>
      <p:ext uri="{BB962C8B-B14F-4D97-AF65-F5344CB8AC3E}">
        <p14:creationId xmlns:p14="http://schemas.microsoft.com/office/powerpoint/2010/main" val="3703116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44</a:t>
            </a:fld>
            <a:endParaRPr lang="en-US"/>
          </a:p>
        </p:txBody>
      </p:sp>
    </p:spTree>
    <p:extLst>
      <p:ext uri="{BB962C8B-B14F-4D97-AF65-F5344CB8AC3E}">
        <p14:creationId xmlns:p14="http://schemas.microsoft.com/office/powerpoint/2010/main" val="1155227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82953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FF384-2162-4C08-9AD7-23A96EB520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019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FF384-2162-4C08-9AD7-23A96EB520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030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28479-CED6-4292-8681-82752FC2EDBD}" type="slidenum">
              <a:rPr lang="en-US" smtClean="0"/>
              <a:t>48</a:t>
            </a:fld>
            <a:endParaRPr lang="en-US"/>
          </a:p>
        </p:txBody>
      </p:sp>
    </p:spTree>
    <p:extLst>
      <p:ext uri="{BB962C8B-B14F-4D97-AF65-F5344CB8AC3E}">
        <p14:creationId xmlns:p14="http://schemas.microsoft.com/office/powerpoint/2010/main" val="1600677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7682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0255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6702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1895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B73B2-970B-4C3F-9638-ED0769C1C26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4546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919E82-830E-4867-BD40-B0F92869A4E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668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9FF384-2162-4C08-9AD7-23A96EB5208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1890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919E82-830E-4867-BD40-B0F92869A4E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4913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latin typeface="Calibri" charset="0"/>
              <a:ea typeface="ＭＳ Ｐゴシック" charset="0"/>
            </a:endParaRPr>
          </a:p>
        </p:txBody>
      </p:sp>
      <p:sp>
        <p:nvSpPr>
          <p:cNvPr id="2" name="Header Placeholder 1"/>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62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8.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vmlDrawing" Target="../drawings/vmlDrawing2.v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436842" name="Rectangle 1642"/>
          <p:cNvSpPr>
            <a:spLocks noChangeArrowheads="1"/>
          </p:cNvSpPr>
          <p:nvPr/>
        </p:nvSpPr>
        <p:spPr bwMode="gray">
          <a:xfrm>
            <a:off x="3071813" y="0"/>
            <a:ext cx="1417637" cy="6858000"/>
          </a:xfrm>
          <a:prstGeom prst="rect">
            <a:avLst/>
          </a:prstGeom>
          <a:solidFill>
            <a:schemeClr val="accent2">
              <a:alpha val="70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34" name="Rectangle 1634"/>
          <p:cNvSpPr>
            <a:spLocks noChangeArrowheads="1"/>
          </p:cNvSpPr>
          <p:nvPr/>
        </p:nvSpPr>
        <p:spPr bwMode="gray">
          <a:xfrm>
            <a:off x="0" y="0"/>
            <a:ext cx="3152775" cy="6858000"/>
          </a:xfrm>
          <a:prstGeom prst="rect">
            <a:avLst/>
          </a:prstGeom>
          <a:gradFill rotWithShape="1">
            <a:gsLst>
              <a:gs pos="0">
                <a:schemeClr val="accent2"/>
              </a:gs>
              <a:gs pos="100000">
                <a:schemeClr val="accent2">
                  <a:gamma/>
                  <a:shade val="85882"/>
                  <a:invGamma/>
                </a:schemeClr>
              </a:gs>
            </a:gsLst>
            <a:lin ang="5400000" scaled="1"/>
          </a:gra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796" name="Rectangle 1596"/>
          <p:cNvSpPr>
            <a:spLocks noChangeArrowheads="1"/>
          </p:cNvSpPr>
          <p:nvPr/>
        </p:nvSpPr>
        <p:spPr bwMode="gray">
          <a:xfrm>
            <a:off x="6902450" y="-11113"/>
            <a:ext cx="303213" cy="6858001"/>
          </a:xfrm>
          <a:prstGeom prst="rect">
            <a:avLst/>
          </a:prstGeom>
          <a:solidFill>
            <a:schemeClr val="accent2">
              <a:alpha val="30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797" name="Rectangle 1597"/>
          <p:cNvSpPr>
            <a:spLocks noChangeArrowheads="1"/>
          </p:cNvSpPr>
          <p:nvPr/>
        </p:nvSpPr>
        <p:spPr bwMode="gray">
          <a:xfrm>
            <a:off x="7158038" y="12700"/>
            <a:ext cx="227012" cy="6858000"/>
          </a:xfrm>
          <a:prstGeom prst="rect">
            <a:avLst/>
          </a:prstGeom>
          <a:solidFill>
            <a:schemeClr val="accent2">
              <a:alpha val="20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792" name="Rectangle 1592"/>
          <p:cNvSpPr>
            <a:spLocks noChangeArrowheads="1"/>
          </p:cNvSpPr>
          <p:nvPr/>
        </p:nvSpPr>
        <p:spPr bwMode="gray">
          <a:xfrm>
            <a:off x="4375150" y="0"/>
            <a:ext cx="1060450" cy="6858000"/>
          </a:xfrm>
          <a:prstGeom prst="rect">
            <a:avLst/>
          </a:prstGeom>
          <a:solidFill>
            <a:schemeClr val="accent2">
              <a:alpha val="64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793" name="Rectangle 1593"/>
          <p:cNvSpPr>
            <a:spLocks noChangeArrowheads="1"/>
          </p:cNvSpPr>
          <p:nvPr/>
        </p:nvSpPr>
        <p:spPr bwMode="gray">
          <a:xfrm>
            <a:off x="5359400" y="-17463"/>
            <a:ext cx="728663" cy="6938963"/>
          </a:xfrm>
          <a:prstGeom prst="rect">
            <a:avLst/>
          </a:prstGeom>
          <a:solidFill>
            <a:schemeClr val="accent2">
              <a:alpha val="53999"/>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794" name="Rectangle 1594"/>
          <p:cNvSpPr>
            <a:spLocks noChangeArrowheads="1"/>
          </p:cNvSpPr>
          <p:nvPr/>
        </p:nvSpPr>
        <p:spPr bwMode="gray">
          <a:xfrm>
            <a:off x="6018213" y="-19050"/>
            <a:ext cx="547687" cy="6938963"/>
          </a:xfrm>
          <a:prstGeom prst="rect">
            <a:avLst/>
          </a:prstGeom>
          <a:solidFill>
            <a:schemeClr val="accent2">
              <a:alpha val="47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795" name="Rectangle 1595"/>
          <p:cNvSpPr>
            <a:spLocks noChangeArrowheads="1"/>
          </p:cNvSpPr>
          <p:nvPr/>
        </p:nvSpPr>
        <p:spPr bwMode="gray">
          <a:xfrm>
            <a:off x="6505575" y="0"/>
            <a:ext cx="446088" cy="6858000"/>
          </a:xfrm>
          <a:prstGeom prst="rect">
            <a:avLst/>
          </a:prstGeom>
          <a:solidFill>
            <a:schemeClr val="accent2">
              <a:alpha val="37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22" name="Rectangle 1622"/>
          <p:cNvSpPr>
            <a:spLocks noChangeArrowheads="1"/>
          </p:cNvSpPr>
          <p:nvPr/>
        </p:nvSpPr>
        <p:spPr bwMode="gray">
          <a:xfrm>
            <a:off x="7339013" y="52388"/>
            <a:ext cx="136525" cy="6858000"/>
          </a:xfrm>
          <a:prstGeom prst="rect">
            <a:avLst/>
          </a:prstGeom>
          <a:solidFill>
            <a:schemeClr val="accent2">
              <a:alpha val="14999"/>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23" name="Rectangle 1623"/>
          <p:cNvSpPr>
            <a:spLocks noChangeArrowheads="1"/>
          </p:cNvSpPr>
          <p:nvPr/>
        </p:nvSpPr>
        <p:spPr bwMode="gray">
          <a:xfrm>
            <a:off x="8366125" y="20638"/>
            <a:ext cx="344488" cy="6858000"/>
          </a:xfrm>
          <a:prstGeom prst="rect">
            <a:avLst/>
          </a:prstGeom>
          <a:solidFill>
            <a:schemeClr val="accent2">
              <a:alpha val="23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24" name="Rectangle 1624"/>
          <p:cNvSpPr>
            <a:spLocks noChangeArrowheads="1"/>
          </p:cNvSpPr>
          <p:nvPr/>
        </p:nvSpPr>
        <p:spPr bwMode="gray">
          <a:xfrm>
            <a:off x="8664575" y="0"/>
            <a:ext cx="474663" cy="6858000"/>
          </a:xfrm>
          <a:prstGeom prst="rect">
            <a:avLst/>
          </a:prstGeom>
          <a:solidFill>
            <a:schemeClr val="accent2">
              <a:alpha val="28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13" name="Text Box 1613"/>
          <p:cNvSpPr txBox="1">
            <a:spLocks noChangeArrowheads="1"/>
          </p:cNvSpPr>
          <p:nvPr/>
        </p:nvSpPr>
        <p:spPr bwMode="gray">
          <a:xfrm>
            <a:off x="76200" y="6477000"/>
            <a:ext cx="1608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C1C1C">
                      <a:alpha val="50000"/>
                    </a:srgbClr>
                  </a:outerShdw>
                </a:effectLst>
              </a14:hiddenEffects>
            </a:ext>
          </a:extLst>
        </p:spPr>
        <p:txBody>
          <a:bodyPr>
            <a:spAutoFit/>
          </a:bodyPr>
          <a:lstStyle/>
          <a:p>
            <a:pPr algn="r">
              <a:spcBef>
                <a:spcPct val="50000"/>
              </a:spcBef>
            </a:pPr>
            <a:r>
              <a:rPr lang="en-US" sz="1000" b="1">
                <a:solidFill>
                  <a:srgbClr val="F8F8F8"/>
                </a:solidFill>
                <a:latin typeface="Arial"/>
              </a:rPr>
              <a:t>www.themegallery.com</a:t>
            </a:r>
          </a:p>
        </p:txBody>
      </p:sp>
      <p:sp>
        <p:nvSpPr>
          <p:cNvPr id="436812" name="Text Box 1612"/>
          <p:cNvSpPr txBox="1">
            <a:spLocks noChangeArrowheads="1"/>
          </p:cNvSpPr>
          <p:nvPr/>
        </p:nvSpPr>
        <p:spPr bwMode="gray">
          <a:xfrm>
            <a:off x="276225" y="6007100"/>
            <a:ext cx="1169988" cy="45720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shade val="46275"/>
                        <a:invGamma/>
                      </a:schemeClr>
                    </a:gs>
                  </a:gsLst>
                  <a:lin ang="5400000" scaled="1"/>
                </a:gra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a:spAutoFit/>
          </a:bodyPr>
          <a:lstStyle/>
          <a:p>
            <a:pPr>
              <a:spcBef>
                <a:spcPct val="50000"/>
              </a:spcBef>
            </a:pPr>
            <a:r>
              <a:rPr lang="en-US" sz="2400" b="1">
                <a:solidFill>
                  <a:srgbClr val="FFFFFF"/>
                </a:solidFill>
                <a:latin typeface="Verdana" panose="020B0604030504040204" pitchFamily="34" charset="0"/>
              </a:rPr>
              <a:t>LOGO</a:t>
            </a:r>
          </a:p>
        </p:txBody>
      </p:sp>
      <p:sp>
        <p:nvSpPr>
          <p:cNvPr id="436843" name="Rectangle 1643"/>
          <p:cNvSpPr>
            <a:spLocks noChangeArrowheads="1"/>
          </p:cNvSpPr>
          <p:nvPr/>
        </p:nvSpPr>
        <p:spPr bwMode="gray">
          <a:xfrm>
            <a:off x="7953375" y="4763"/>
            <a:ext cx="136525" cy="6858000"/>
          </a:xfrm>
          <a:prstGeom prst="rect">
            <a:avLst/>
          </a:prstGeom>
          <a:solidFill>
            <a:schemeClr val="accent2">
              <a:alpha val="6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44" name="Rectangle 1644"/>
          <p:cNvSpPr>
            <a:spLocks noChangeArrowheads="1"/>
          </p:cNvSpPr>
          <p:nvPr/>
        </p:nvSpPr>
        <p:spPr bwMode="gray">
          <a:xfrm>
            <a:off x="8045450" y="4763"/>
            <a:ext cx="168275" cy="6858000"/>
          </a:xfrm>
          <a:prstGeom prst="rect">
            <a:avLst/>
          </a:prstGeom>
          <a:solidFill>
            <a:schemeClr val="accent2">
              <a:alpha val="12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45" name="Rectangle 1645"/>
          <p:cNvSpPr>
            <a:spLocks noChangeArrowheads="1"/>
          </p:cNvSpPr>
          <p:nvPr/>
        </p:nvSpPr>
        <p:spPr bwMode="gray">
          <a:xfrm>
            <a:off x="8177213" y="-11113"/>
            <a:ext cx="230187" cy="6858001"/>
          </a:xfrm>
          <a:prstGeom prst="rect">
            <a:avLst/>
          </a:prstGeom>
          <a:solidFill>
            <a:schemeClr val="accent2">
              <a:alpha val="17999"/>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436847" name="Rectangle 1647"/>
          <p:cNvSpPr>
            <a:spLocks noGrp="1" noChangeArrowheads="1"/>
          </p:cNvSpPr>
          <p:nvPr>
            <p:ph type="ctrTitle" sz="quarter"/>
          </p:nvPr>
        </p:nvSpPr>
        <p:spPr bwMode="gray">
          <a:xfrm>
            <a:off x="3802063" y="1314450"/>
            <a:ext cx="5105400" cy="1470025"/>
          </a:xfrm>
        </p:spPr>
        <p:txBody>
          <a:bodyPr/>
          <a:lstStyle>
            <a:lvl1pPr algn="ctr">
              <a:defRPr sz="4400"/>
            </a:lvl1pPr>
          </a:lstStyle>
          <a:p>
            <a:pPr lvl="0"/>
            <a:r>
              <a:rPr lang="en-US" noProof="0"/>
              <a:t>Click to edit Master title style</a:t>
            </a:r>
          </a:p>
        </p:txBody>
      </p:sp>
      <p:sp>
        <p:nvSpPr>
          <p:cNvPr id="436848" name="Rectangle 1648"/>
          <p:cNvSpPr>
            <a:spLocks noGrp="1" noChangeArrowheads="1"/>
          </p:cNvSpPr>
          <p:nvPr>
            <p:ph type="subTitle" sz="quarter" idx="1"/>
          </p:nvPr>
        </p:nvSpPr>
        <p:spPr bwMode="gray">
          <a:xfrm>
            <a:off x="3810000" y="2762250"/>
            <a:ext cx="5151438" cy="757238"/>
          </a:xfrm>
        </p:spPr>
        <p:txBody>
          <a:bodyPr/>
          <a:lstStyle>
            <a:lvl1pPr marL="0" indent="0" algn="ctr">
              <a:buFont typeface="Wingdings" panose="05000000000000000000" pitchFamily="2" charset="2"/>
              <a:buNone/>
              <a:defRPr sz="2000" b="0">
                <a:solidFill>
                  <a:schemeClr val="tx1"/>
                </a:solidFill>
              </a:defRPr>
            </a:lvl1pPr>
          </a:lstStyle>
          <a:p>
            <a:pPr lvl="0"/>
            <a:r>
              <a:rPr lang="en-US" noProof="0"/>
              <a:t>Click to edit Master subtitle style</a:t>
            </a:r>
          </a:p>
        </p:txBody>
      </p:sp>
      <p:sp>
        <p:nvSpPr>
          <p:cNvPr id="436850" name="Rectangle 1650"/>
          <p:cNvSpPr>
            <a:spLocks noGrp="1" noChangeArrowheads="1"/>
          </p:cNvSpPr>
          <p:nvPr>
            <p:ph type="ftr" sz="quarter" idx="3"/>
          </p:nvPr>
        </p:nvSpPr>
        <p:spPr bwMode="gray">
          <a:xfrm>
            <a:off x="3552825" y="6534150"/>
            <a:ext cx="2895600" cy="234950"/>
          </a:xfrm>
        </p:spPr>
        <p:txBody>
          <a:bodyPr/>
          <a:lstStyle>
            <a:lvl1pPr>
              <a:defRPr/>
            </a:lvl1pPr>
          </a:lstStyle>
          <a:p>
            <a:endParaRPr lang="en-US">
              <a:solidFill>
                <a:srgbClr val="30311D"/>
              </a:solidFill>
            </a:endParaRPr>
          </a:p>
        </p:txBody>
      </p:sp>
      <p:sp>
        <p:nvSpPr>
          <p:cNvPr id="436849" name="Rectangle 1649"/>
          <p:cNvSpPr>
            <a:spLocks noGrp="1" noChangeArrowheads="1"/>
          </p:cNvSpPr>
          <p:nvPr>
            <p:ph type="dt" sz="quarter" idx="2"/>
          </p:nvPr>
        </p:nvSpPr>
        <p:spPr bwMode="gray">
          <a:xfrm>
            <a:off x="6900863" y="6526213"/>
            <a:ext cx="2133600" cy="274637"/>
          </a:xfrm>
        </p:spPr>
        <p:txBody>
          <a:bodyPr/>
          <a:lstStyle>
            <a:lvl1pPr>
              <a:defRPr/>
            </a:lvl1pPr>
          </a:lstStyle>
          <a:p>
            <a:endParaRPr lang="en-US">
              <a:solidFill>
                <a:srgbClr val="30311D"/>
              </a:solidFill>
            </a:endParaRPr>
          </a:p>
        </p:txBody>
      </p:sp>
      <p:sp>
        <p:nvSpPr>
          <p:cNvPr id="436851" name="Rectangle 1651"/>
          <p:cNvSpPr>
            <a:spLocks noGrp="1" noChangeArrowheads="1"/>
          </p:cNvSpPr>
          <p:nvPr>
            <p:ph type="sldNum" sz="quarter" idx="4"/>
          </p:nvPr>
        </p:nvSpPr>
        <p:spPr bwMode="gray">
          <a:xfrm>
            <a:off x="3011488" y="6527800"/>
            <a:ext cx="373062" cy="234950"/>
          </a:xfrm>
        </p:spPr>
        <p:txBody>
          <a:bodyPr/>
          <a:lstStyle>
            <a:lvl1pPr>
              <a:defRPr/>
            </a:lvl1pPr>
          </a:lstStyle>
          <a:p>
            <a:fld id="{898FA216-B99D-45D7-A3F7-478E91E14EBF}"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561889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36834"/>
                                        </p:tgtEl>
                                        <p:attrNameLst>
                                          <p:attrName>style.visibility</p:attrName>
                                        </p:attrNameLst>
                                      </p:cBhvr>
                                      <p:to>
                                        <p:strVal val="visible"/>
                                      </p:to>
                                    </p:set>
                                    <p:animEffect transition="in" filter="wipe(up)">
                                      <p:cBhvr>
                                        <p:cTn id="7" dur="500"/>
                                        <p:tgtEl>
                                          <p:spTgt spid="436834"/>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436842"/>
                                        </p:tgtEl>
                                        <p:attrNameLst>
                                          <p:attrName>style.visibility</p:attrName>
                                        </p:attrNameLst>
                                      </p:cBhvr>
                                      <p:to>
                                        <p:strVal val="visible"/>
                                      </p:to>
                                    </p:set>
                                    <p:animEffect transition="in" filter="wipe(up)">
                                      <p:cBhvr>
                                        <p:cTn id="10" dur="500"/>
                                        <p:tgtEl>
                                          <p:spTgt spid="436842"/>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436792"/>
                                        </p:tgtEl>
                                        <p:attrNameLst>
                                          <p:attrName>style.visibility</p:attrName>
                                        </p:attrNameLst>
                                      </p:cBhvr>
                                      <p:to>
                                        <p:strVal val="visible"/>
                                      </p:to>
                                    </p:set>
                                    <p:animEffect transition="in" filter="wipe(up)">
                                      <p:cBhvr>
                                        <p:cTn id="13" dur="500"/>
                                        <p:tgtEl>
                                          <p:spTgt spid="436792"/>
                                        </p:tgtEl>
                                      </p:cBhvr>
                                    </p:animEffect>
                                  </p:childTnLst>
                                </p:cTn>
                              </p:par>
                              <p:par>
                                <p:cTn id="14" presetID="22" presetClass="entr" presetSubtype="1" fill="hold" grpId="0" nodeType="withEffect">
                                  <p:stCondLst>
                                    <p:cond delay="800"/>
                                  </p:stCondLst>
                                  <p:childTnLst>
                                    <p:set>
                                      <p:cBhvr>
                                        <p:cTn id="15" dur="1" fill="hold">
                                          <p:stCondLst>
                                            <p:cond delay="0"/>
                                          </p:stCondLst>
                                        </p:cTn>
                                        <p:tgtEl>
                                          <p:spTgt spid="436793"/>
                                        </p:tgtEl>
                                        <p:attrNameLst>
                                          <p:attrName>style.visibility</p:attrName>
                                        </p:attrNameLst>
                                      </p:cBhvr>
                                      <p:to>
                                        <p:strVal val="visible"/>
                                      </p:to>
                                    </p:set>
                                    <p:animEffect transition="in" filter="wipe(up)">
                                      <p:cBhvr>
                                        <p:cTn id="16" dur="500"/>
                                        <p:tgtEl>
                                          <p:spTgt spid="436793"/>
                                        </p:tgtEl>
                                      </p:cBhvr>
                                    </p:animEffect>
                                  </p:childTnLst>
                                </p:cTn>
                              </p:par>
                              <p:par>
                                <p:cTn id="17" presetID="47" presetClass="entr" presetSubtype="0" fill="hold" grpId="0" nodeType="withEffect">
                                  <p:stCondLst>
                                    <p:cond delay="1100"/>
                                  </p:stCondLst>
                                  <p:childTnLst>
                                    <p:set>
                                      <p:cBhvr>
                                        <p:cTn id="18" dur="1" fill="hold">
                                          <p:stCondLst>
                                            <p:cond delay="0"/>
                                          </p:stCondLst>
                                        </p:cTn>
                                        <p:tgtEl>
                                          <p:spTgt spid="436794"/>
                                        </p:tgtEl>
                                        <p:attrNameLst>
                                          <p:attrName>style.visibility</p:attrName>
                                        </p:attrNameLst>
                                      </p:cBhvr>
                                      <p:to>
                                        <p:strVal val="visible"/>
                                      </p:to>
                                    </p:set>
                                    <p:animEffect transition="in" filter="fade">
                                      <p:cBhvr>
                                        <p:cTn id="19" dur="500"/>
                                        <p:tgtEl>
                                          <p:spTgt spid="436794"/>
                                        </p:tgtEl>
                                      </p:cBhvr>
                                    </p:animEffect>
                                    <p:anim calcmode="lin" valueType="num">
                                      <p:cBhvr>
                                        <p:cTn id="20" dur="500" fill="hold"/>
                                        <p:tgtEl>
                                          <p:spTgt spid="436794"/>
                                        </p:tgtEl>
                                        <p:attrNameLst>
                                          <p:attrName>ppt_x</p:attrName>
                                        </p:attrNameLst>
                                      </p:cBhvr>
                                      <p:tavLst>
                                        <p:tav tm="0">
                                          <p:val>
                                            <p:strVal val="#ppt_x"/>
                                          </p:val>
                                        </p:tav>
                                        <p:tav tm="100000">
                                          <p:val>
                                            <p:strVal val="#ppt_x"/>
                                          </p:val>
                                        </p:tav>
                                      </p:tavLst>
                                    </p:anim>
                                    <p:anim calcmode="lin" valueType="num">
                                      <p:cBhvr>
                                        <p:cTn id="21" dur="500" fill="hold"/>
                                        <p:tgtEl>
                                          <p:spTgt spid="43679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500"/>
                                  </p:stCondLst>
                                  <p:childTnLst>
                                    <p:set>
                                      <p:cBhvr>
                                        <p:cTn id="23" dur="1" fill="hold">
                                          <p:stCondLst>
                                            <p:cond delay="0"/>
                                          </p:stCondLst>
                                        </p:cTn>
                                        <p:tgtEl>
                                          <p:spTgt spid="436795"/>
                                        </p:tgtEl>
                                        <p:attrNameLst>
                                          <p:attrName>style.visibility</p:attrName>
                                        </p:attrNameLst>
                                      </p:cBhvr>
                                      <p:to>
                                        <p:strVal val="visible"/>
                                      </p:to>
                                    </p:set>
                                    <p:animEffect transition="in" filter="fade">
                                      <p:cBhvr>
                                        <p:cTn id="24" dur="500"/>
                                        <p:tgtEl>
                                          <p:spTgt spid="436795"/>
                                        </p:tgtEl>
                                      </p:cBhvr>
                                    </p:animEffect>
                                    <p:anim calcmode="lin" valueType="num">
                                      <p:cBhvr>
                                        <p:cTn id="25" dur="500" fill="hold"/>
                                        <p:tgtEl>
                                          <p:spTgt spid="436795"/>
                                        </p:tgtEl>
                                        <p:attrNameLst>
                                          <p:attrName>ppt_x</p:attrName>
                                        </p:attrNameLst>
                                      </p:cBhvr>
                                      <p:tavLst>
                                        <p:tav tm="0">
                                          <p:val>
                                            <p:strVal val="#ppt_x"/>
                                          </p:val>
                                        </p:tav>
                                        <p:tav tm="100000">
                                          <p:val>
                                            <p:strVal val="#ppt_x"/>
                                          </p:val>
                                        </p:tav>
                                      </p:tavLst>
                                    </p:anim>
                                    <p:anim calcmode="lin" valueType="num">
                                      <p:cBhvr>
                                        <p:cTn id="26" dur="500" fill="hold"/>
                                        <p:tgtEl>
                                          <p:spTgt spid="43679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1900"/>
                                  </p:stCondLst>
                                  <p:childTnLst>
                                    <p:set>
                                      <p:cBhvr>
                                        <p:cTn id="28" dur="1" fill="hold">
                                          <p:stCondLst>
                                            <p:cond delay="0"/>
                                          </p:stCondLst>
                                        </p:cTn>
                                        <p:tgtEl>
                                          <p:spTgt spid="436796"/>
                                        </p:tgtEl>
                                        <p:attrNameLst>
                                          <p:attrName>style.visibility</p:attrName>
                                        </p:attrNameLst>
                                      </p:cBhvr>
                                      <p:to>
                                        <p:strVal val="visible"/>
                                      </p:to>
                                    </p:set>
                                    <p:animEffect transition="in" filter="fade">
                                      <p:cBhvr>
                                        <p:cTn id="29" dur="500"/>
                                        <p:tgtEl>
                                          <p:spTgt spid="436796"/>
                                        </p:tgtEl>
                                      </p:cBhvr>
                                    </p:animEffect>
                                    <p:anim calcmode="lin" valueType="num">
                                      <p:cBhvr>
                                        <p:cTn id="30" dur="500" fill="hold"/>
                                        <p:tgtEl>
                                          <p:spTgt spid="436796"/>
                                        </p:tgtEl>
                                        <p:attrNameLst>
                                          <p:attrName>ppt_x</p:attrName>
                                        </p:attrNameLst>
                                      </p:cBhvr>
                                      <p:tavLst>
                                        <p:tav tm="0">
                                          <p:val>
                                            <p:strVal val="#ppt_x"/>
                                          </p:val>
                                        </p:tav>
                                        <p:tav tm="100000">
                                          <p:val>
                                            <p:strVal val="#ppt_x"/>
                                          </p:val>
                                        </p:tav>
                                      </p:tavLst>
                                    </p:anim>
                                    <p:anim calcmode="lin" valueType="num">
                                      <p:cBhvr>
                                        <p:cTn id="31" dur="500" fill="hold"/>
                                        <p:tgtEl>
                                          <p:spTgt spid="436796"/>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2300"/>
                                  </p:stCondLst>
                                  <p:childTnLst>
                                    <p:set>
                                      <p:cBhvr>
                                        <p:cTn id="33" dur="1" fill="hold">
                                          <p:stCondLst>
                                            <p:cond delay="0"/>
                                          </p:stCondLst>
                                        </p:cTn>
                                        <p:tgtEl>
                                          <p:spTgt spid="436797"/>
                                        </p:tgtEl>
                                        <p:attrNameLst>
                                          <p:attrName>style.visibility</p:attrName>
                                        </p:attrNameLst>
                                      </p:cBhvr>
                                      <p:to>
                                        <p:strVal val="visible"/>
                                      </p:to>
                                    </p:set>
                                    <p:animEffect transition="in" filter="fade">
                                      <p:cBhvr>
                                        <p:cTn id="34" dur="500"/>
                                        <p:tgtEl>
                                          <p:spTgt spid="436797"/>
                                        </p:tgtEl>
                                      </p:cBhvr>
                                    </p:animEffect>
                                    <p:anim calcmode="lin" valueType="num">
                                      <p:cBhvr>
                                        <p:cTn id="35" dur="500" fill="hold"/>
                                        <p:tgtEl>
                                          <p:spTgt spid="436797"/>
                                        </p:tgtEl>
                                        <p:attrNameLst>
                                          <p:attrName>ppt_x</p:attrName>
                                        </p:attrNameLst>
                                      </p:cBhvr>
                                      <p:tavLst>
                                        <p:tav tm="0">
                                          <p:val>
                                            <p:strVal val="#ppt_x"/>
                                          </p:val>
                                        </p:tav>
                                        <p:tav tm="100000">
                                          <p:val>
                                            <p:strVal val="#ppt_x"/>
                                          </p:val>
                                        </p:tav>
                                      </p:tavLst>
                                    </p:anim>
                                    <p:anim calcmode="lin" valueType="num">
                                      <p:cBhvr>
                                        <p:cTn id="36" dur="500" fill="hold"/>
                                        <p:tgtEl>
                                          <p:spTgt spid="436797"/>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2600"/>
                                  </p:stCondLst>
                                  <p:childTnLst>
                                    <p:set>
                                      <p:cBhvr>
                                        <p:cTn id="38" dur="1" fill="hold">
                                          <p:stCondLst>
                                            <p:cond delay="0"/>
                                          </p:stCondLst>
                                        </p:cTn>
                                        <p:tgtEl>
                                          <p:spTgt spid="436822"/>
                                        </p:tgtEl>
                                        <p:attrNameLst>
                                          <p:attrName>style.visibility</p:attrName>
                                        </p:attrNameLst>
                                      </p:cBhvr>
                                      <p:to>
                                        <p:strVal val="visible"/>
                                      </p:to>
                                    </p:set>
                                    <p:animEffect transition="in" filter="fade">
                                      <p:cBhvr>
                                        <p:cTn id="39" dur="500"/>
                                        <p:tgtEl>
                                          <p:spTgt spid="436822"/>
                                        </p:tgtEl>
                                      </p:cBhvr>
                                    </p:animEffect>
                                    <p:anim calcmode="lin" valueType="num">
                                      <p:cBhvr>
                                        <p:cTn id="40" dur="500" fill="hold"/>
                                        <p:tgtEl>
                                          <p:spTgt spid="436822"/>
                                        </p:tgtEl>
                                        <p:attrNameLst>
                                          <p:attrName>ppt_x</p:attrName>
                                        </p:attrNameLst>
                                      </p:cBhvr>
                                      <p:tavLst>
                                        <p:tav tm="0">
                                          <p:val>
                                            <p:strVal val="#ppt_x"/>
                                          </p:val>
                                        </p:tav>
                                        <p:tav tm="100000">
                                          <p:val>
                                            <p:strVal val="#ppt_x"/>
                                          </p:val>
                                        </p:tav>
                                      </p:tavLst>
                                    </p:anim>
                                    <p:anim calcmode="lin" valueType="num">
                                      <p:cBhvr>
                                        <p:cTn id="41" dur="500" fill="hold"/>
                                        <p:tgtEl>
                                          <p:spTgt spid="436822"/>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2600"/>
                                  </p:stCondLst>
                                  <p:childTnLst>
                                    <p:set>
                                      <p:cBhvr>
                                        <p:cTn id="43" dur="1" fill="hold">
                                          <p:stCondLst>
                                            <p:cond delay="0"/>
                                          </p:stCondLst>
                                        </p:cTn>
                                        <p:tgtEl>
                                          <p:spTgt spid="436844"/>
                                        </p:tgtEl>
                                        <p:attrNameLst>
                                          <p:attrName>style.visibility</p:attrName>
                                        </p:attrNameLst>
                                      </p:cBhvr>
                                      <p:to>
                                        <p:strVal val="visible"/>
                                      </p:to>
                                    </p:set>
                                    <p:animEffect transition="in" filter="fade">
                                      <p:cBhvr>
                                        <p:cTn id="44" dur="500"/>
                                        <p:tgtEl>
                                          <p:spTgt spid="436844"/>
                                        </p:tgtEl>
                                      </p:cBhvr>
                                    </p:animEffect>
                                    <p:anim calcmode="lin" valueType="num">
                                      <p:cBhvr>
                                        <p:cTn id="45" dur="500" fill="hold"/>
                                        <p:tgtEl>
                                          <p:spTgt spid="436844"/>
                                        </p:tgtEl>
                                        <p:attrNameLst>
                                          <p:attrName>ppt_x</p:attrName>
                                        </p:attrNameLst>
                                      </p:cBhvr>
                                      <p:tavLst>
                                        <p:tav tm="0">
                                          <p:val>
                                            <p:strVal val="#ppt_x"/>
                                          </p:val>
                                        </p:tav>
                                        <p:tav tm="100000">
                                          <p:val>
                                            <p:strVal val="#ppt_x"/>
                                          </p:val>
                                        </p:tav>
                                      </p:tavLst>
                                    </p:anim>
                                    <p:anim calcmode="lin" valueType="num">
                                      <p:cBhvr>
                                        <p:cTn id="46" dur="500" fill="hold"/>
                                        <p:tgtEl>
                                          <p:spTgt spid="436844"/>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2500"/>
                                  </p:stCondLst>
                                  <p:childTnLst>
                                    <p:set>
                                      <p:cBhvr>
                                        <p:cTn id="48" dur="1" fill="hold">
                                          <p:stCondLst>
                                            <p:cond delay="0"/>
                                          </p:stCondLst>
                                        </p:cTn>
                                        <p:tgtEl>
                                          <p:spTgt spid="436843"/>
                                        </p:tgtEl>
                                        <p:attrNameLst>
                                          <p:attrName>style.visibility</p:attrName>
                                        </p:attrNameLst>
                                      </p:cBhvr>
                                      <p:to>
                                        <p:strVal val="visible"/>
                                      </p:to>
                                    </p:set>
                                    <p:animEffect transition="in" filter="fade">
                                      <p:cBhvr>
                                        <p:cTn id="49" dur="500"/>
                                        <p:tgtEl>
                                          <p:spTgt spid="436843"/>
                                        </p:tgtEl>
                                      </p:cBhvr>
                                    </p:animEffect>
                                    <p:anim calcmode="lin" valueType="num">
                                      <p:cBhvr>
                                        <p:cTn id="50" dur="500" fill="hold"/>
                                        <p:tgtEl>
                                          <p:spTgt spid="436843"/>
                                        </p:tgtEl>
                                        <p:attrNameLst>
                                          <p:attrName>ppt_x</p:attrName>
                                        </p:attrNameLst>
                                      </p:cBhvr>
                                      <p:tavLst>
                                        <p:tav tm="0">
                                          <p:val>
                                            <p:strVal val="#ppt_x"/>
                                          </p:val>
                                        </p:tav>
                                        <p:tav tm="100000">
                                          <p:val>
                                            <p:strVal val="#ppt_x"/>
                                          </p:val>
                                        </p:tav>
                                      </p:tavLst>
                                    </p:anim>
                                    <p:anim calcmode="lin" valueType="num">
                                      <p:cBhvr>
                                        <p:cTn id="51" dur="500" fill="hold"/>
                                        <p:tgtEl>
                                          <p:spTgt spid="436843"/>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2400"/>
                                  </p:stCondLst>
                                  <p:childTnLst>
                                    <p:set>
                                      <p:cBhvr>
                                        <p:cTn id="53" dur="1" fill="hold">
                                          <p:stCondLst>
                                            <p:cond delay="0"/>
                                          </p:stCondLst>
                                        </p:cTn>
                                        <p:tgtEl>
                                          <p:spTgt spid="436845"/>
                                        </p:tgtEl>
                                        <p:attrNameLst>
                                          <p:attrName>style.visibility</p:attrName>
                                        </p:attrNameLst>
                                      </p:cBhvr>
                                      <p:to>
                                        <p:strVal val="visible"/>
                                      </p:to>
                                    </p:set>
                                    <p:animEffect transition="in" filter="fade">
                                      <p:cBhvr>
                                        <p:cTn id="54" dur="500"/>
                                        <p:tgtEl>
                                          <p:spTgt spid="436845"/>
                                        </p:tgtEl>
                                      </p:cBhvr>
                                    </p:animEffect>
                                    <p:anim calcmode="lin" valueType="num">
                                      <p:cBhvr>
                                        <p:cTn id="55" dur="500" fill="hold"/>
                                        <p:tgtEl>
                                          <p:spTgt spid="436845"/>
                                        </p:tgtEl>
                                        <p:attrNameLst>
                                          <p:attrName>ppt_x</p:attrName>
                                        </p:attrNameLst>
                                      </p:cBhvr>
                                      <p:tavLst>
                                        <p:tav tm="0">
                                          <p:val>
                                            <p:strVal val="#ppt_x"/>
                                          </p:val>
                                        </p:tav>
                                        <p:tav tm="100000">
                                          <p:val>
                                            <p:strVal val="#ppt_x"/>
                                          </p:val>
                                        </p:tav>
                                      </p:tavLst>
                                    </p:anim>
                                    <p:anim calcmode="lin" valueType="num">
                                      <p:cBhvr>
                                        <p:cTn id="56" dur="500" fill="hold"/>
                                        <p:tgtEl>
                                          <p:spTgt spid="436845"/>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2000"/>
                                  </p:stCondLst>
                                  <p:childTnLst>
                                    <p:set>
                                      <p:cBhvr>
                                        <p:cTn id="58" dur="1" fill="hold">
                                          <p:stCondLst>
                                            <p:cond delay="0"/>
                                          </p:stCondLst>
                                        </p:cTn>
                                        <p:tgtEl>
                                          <p:spTgt spid="436823"/>
                                        </p:tgtEl>
                                        <p:attrNameLst>
                                          <p:attrName>style.visibility</p:attrName>
                                        </p:attrNameLst>
                                      </p:cBhvr>
                                      <p:to>
                                        <p:strVal val="visible"/>
                                      </p:to>
                                    </p:set>
                                    <p:animEffect transition="in" filter="fade">
                                      <p:cBhvr>
                                        <p:cTn id="59" dur="500"/>
                                        <p:tgtEl>
                                          <p:spTgt spid="436823"/>
                                        </p:tgtEl>
                                      </p:cBhvr>
                                    </p:animEffect>
                                    <p:anim calcmode="lin" valueType="num">
                                      <p:cBhvr>
                                        <p:cTn id="60" dur="500" fill="hold"/>
                                        <p:tgtEl>
                                          <p:spTgt spid="436823"/>
                                        </p:tgtEl>
                                        <p:attrNameLst>
                                          <p:attrName>ppt_x</p:attrName>
                                        </p:attrNameLst>
                                      </p:cBhvr>
                                      <p:tavLst>
                                        <p:tav tm="0">
                                          <p:val>
                                            <p:strVal val="#ppt_x"/>
                                          </p:val>
                                        </p:tav>
                                        <p:tav tm="100000">
                                          <p:val>
                                            <p:strVal val="#ppt_x"/>
                                          </p:val>
                                        </p:tav>
                                      </p:tavLst>
                                    </p:anim>
                                    <p:anim calcmode="lin" valueType="num">
                                      <p:cBhvr>
                                        <p:cTn id="61" dur="500" fill="hold"/>
                                        <p:tgtEl>
                                          <p:spTgt spid="436823"/>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1800"/>
                                  </p:stCondLst>
                                  <p:childTnLst>
                                    <p:set>
                                      <p:cBhvr>
                                        <p:cTn id="63" dur="1" fill="hold">
                                          <p:stCondLst>
                                            <p:cond delay="0"/>
                                          </p:stCondLst>
                                        </p:cTn>
                                        <p:tgtEl>
                                          <p:spTgt spid="436824"/>
                                        </p:tgtEl>
                                        <p:attrNameLst>
                                          <p:attrName>style.visibility</p:attrName>
                                        </p:attrNameLst>
                                      </p:cBhvr>
                                      <p:to>
                                        <p:strVal val="visible"/>
                                      </p:to>
                                    </p:set>
                                    <p:animEffect transition="in" filter="fade">
                                      <p:cBhvr>
                                        <p:cTn id="64" dur="500"/>
                                        <p:tgtEl>
                                          <p:spTgt spid="436824"/>
                                        </p:tgtEl>
                                      </p:cBhvr>
                                    </p:animEffect>
                                    <p:anim calcmode="lin" valueType="num">
                                      <p:cBhvr>
                                        <p:cTn id="65" dur="500" fill="hold"/>
                                        <p:tgtEl>
                                          <p:spTgt spid="436824"/>
                                        </p:tgtEl>
                                        <p:attrNameLst>
                                          <p:attrName>ppt_x</p:attrName>
                                        </p:attrNameLst>
                                      </p:cBhvr>
                                      <p:tavLst>
                                        <p:tav tm="0">
                                          <p:val>
                                            <p:strVal val="#ppt_x"/>
                                          </p:val>
                                        </p:tav>
                                        <p:tav tm="100000">
                                          <p:val>
                                            <p:strVal val="#ppt_x"/>
                                          </p:val>
                                        </p:tav>
                                      </p:tavLst>
                                    </p:anim>
                                    <p:anim calcmode="lin" valueType="num">
                                      <p:cBhvr>
                                        <p:cTn id="66" dur="500" fill="hold"/>
                                        <p:tgtEl>
                                          <p:spTgt spid="436824"/>
                                        </p:tgtEl>
                                        <p:attrNameLst>
                                          <p:attrName>ppt_y</p:attrName>
                                        </p:attrNameLst>
                                      </p:cBhvr>
                                      <p:tavLst>
                                        <p:tav tm="0">
                                          <p:val>
                                            <p:strVal val="#ppt_y-.1"/>
                                          </p:val>
                                        </p:tav>
                                        <p:tav tm="100000">
                                          <p:val>
                                            <p:strVal val="#ppt_y"/>
                                          </p:val>
                                        </p:tav>
                                      </p:tavLst>
                                    </p:anim>
                                  </p:childTnLst>
                                </p:cTn>
                              </p:par>
                            </p:childTnLst>
                          </p:cTn>
                        </p:par>
                        <p:par>
                          <p:cTn id="67" fill="hold" nodeType="afterGroup">
                            <p:stCondLst>
                              <p:cond delay="3100"/>
                            </p:stCondLst>
                            <p:childTnLst>
                              <p:par>
                                <p:cTn id="68" presetID="6" presetClass="emph" presetSubtype="0" fill="hold" grpId="1" nodeType="afterEffect">
                                  <p:stCondLst>
                                    <p:cond delay="0"/>
                                  </p:stCondLst>
                                  <p:childTnLst>
                                    <p:animScale>
                                      <p:cBhvr>
                                        <p:cTn id="69" dur="500" fill="hold"/>
                                        <p:tgtEl>
                                          <p:spTgt spid="436834"/>
                                        </p:tgtEl>
                                      </p:cBhvr>
                                      <p:by x="150000" y="150000"/>
                                    </p:animScale>
                                  </p:childTnLst>
                                </p:cTn>
                              </p:par>
                              <p:par>
                                <p:cTn id="70" presetID="6" presetClass="emph" presetSubtype="0" fill="hold" grpId="1" nodeType="withEffect">
                                  <p:stCondLst>
                                    <p:cond delay="200"/>
                                  </p:stCondLst>
                                  <p:childTnLst>
                                    <p:animScale>
                                      <p:cBhvr>
                                        <p:cTn id="71" dur="500" fill="hold"/>
                                        <p:tgtEl>
                                          <p:spTgt spid="436792"/>
                                        </p:tgtEl>
                                      </p:cBhvr>
                                      <p:by x="150000" y="150000"/>
                                    </p:animScale>
                                  </p:childTnLst>
                                </p:cTn>
                              </p:par>
                              <p:par>
                                <p:cTn id="72" presetID="6" presetClass="emph" presetSubtype="0" fill="hold" grpId="1" nodeType="withEffect">
                                  <p:stCondLst>
                                    <p:cond delay="400"/>
                                  </p:stCondLst>
                                  <p:childTnLst>
                                    <p:animScale>
                                      <p:cBhvr>
                                        <p:cTn id="73" dur="500" fill="hold"/>
                                        <p:tgtEl>
                                          <p:spTgt spid="436793"/>
                                        </p:tgtEl>
                                      </p:cBhvr>
                                      <p:by x="150000" y="150000"/>
                                    </p:animScale>
                                  </p:childTnLst>
                                </p:cTn>
                              </p:par>
                              <p:par>
                                <p:cTn id="74" presetID="6" presetClass="emph" presetSubtype="0" fill="hold" grpId="1" nodeType="withEffect">
                                  <p:stCondLst>
                                    <p:cond delay="800"/>
                                  </p:stCondLst>
                                  <p:childTnLst>
                                    <p:animScale>
                                      <p:cBhvr>
                                        <p:cTn id="75" dur="500" fill="hold"/>
                                        <p:tgtEl>
                                          <p:spTgt spid="436794"/>
                                        </p:tgtEl>
                                      </p:cBhvr>
                                      <p:by x="150000" y="150000"/>
                                    </p:animScale>
                                  </p:childTnLst>
                                </p:cTn>
                              </p:par>
                              <p:par>
                                <p:cTn id="76" presetID="6" presetClass="emph" presetSubtype="0" fill="hold" grpId="1" nodeType="withEffect">
                                  <p:stCondLst>
                                    <p:cond delay="1100"/>
                                  </p:stCondLst>
                                  <p:childTnLst>
                                    <p:animScale>
                                      <p:cBhvr>
                                        <p:cTn id="77" dur="500" fill="hold"/>
                                        <p:tgtEl>
                                          <p:spTgt spid="436795"/>
                                        </p:tgtEl>
                                      </p:cBhvr>
                                      <p:by x="150000" y="150000"/>
                                    </p:animScale>
                                  </p:childTnLst>
                                </p:cTn>
                              </p:par>
                              <p:par>
                                <p:cTn id="78" presetID="6" presetClass="emph" presetSubtype="0" fill="hold" grpId="1" nodeType="withEffect">
                                  <p:stCondLst>
                                    <p:cond delay="1400"/>
                                  </p:stCondLst>
                                  <p:childTnLst>
                                    <p:animScale>
                                      <p:cBhvr>
                                        <p:cTn id="79" dur="500" fill="hold"/>
                                        <p:tgtEl>
                                          <p:spTgt spid="436796"/>
                                        </p:tgtEl>
                                      </p:cBhvr>
                                      <p:by x="150000" y="150000"/>
                                    </p:animScale>
                                  </p:childTnLst>
                                </p:cTn>
                              </p:par>
                              <p:par>
                                <p:cTn id="80" presetID="6" presetClass="emph" presetSubtype="0" fill="hold" grpId="1" nodeType="withEffect">
                                  <p:stCondLst>
                                    <p:cond delay="1700"/>
                                  </p:stCondLst>
                                  <p:childTnLst>
                                    <p:animScale>
                                      <p:cBhvr>
                                        <p:cTn id="81" dur="500" fill="hold"/>
                                        <p:tgtEl>
                                          <p:spTgt spid="436797"/>
                                        </p:tgtEl>
                                      </p:cBhvr>
                                      <p:by x="150000" y="150000"/>
                                    </p:animScale>
                                  </p:childTnLst>
                                </p:cTn>
                              </p:par>
                              <p:par>
                                <p:cTn id="82" presetID="6" presetClass="emph" presetSubtype="0" fill="hold" grpId="1" nodeType="withEffect">
                                  <p:stCondLst>
                                    <p:cond delay="2000"/>
                                  </p:stCondLst>
                                  <p:childTnLst>
                                    <p:animScale>
                                      <p:cBhvr>
                                        <p:cTn id="83" dur="500" fill="hold"/>
                                        <p:tgtEl>
                                          <p:spTgt spid="436822"/>
                                        </p:tgtEl>
                                      </p:cBhvr>
                                      <p:by x="150000" y="150000"/>
                                    </p:animScale>
                                  </p:childTnLst>
                                </p:cTn>
                              </p:par>
                              <p:par>
                                <p:cTn id="84" presetID="6" presetClass="emph" presetSubtype="0" fill="hold" grpId="1" nodeType="withEffect">
                                  <p:stCondLst>
                                    <p:cond delay="2200"/>
                                  </p:stCondLst>
                                  <p:childTnLst>
                                    <p:animScale>
                                      <p:cBhvr>
                                        <p:cTn id="85" dur="500" fill="hold"/>
                                        <p:tgtEl>
                                          <p:spTgt spid="436823"/>
                                        </p:tgtEl>
                                      </p:cBhvr>
                                      <p:by x="150000" y="150000"/>
                                    </p:animScale>
                                  </p:childTnLst>
                                </p:cTn>
                              </p:par>
                              <p:par>
                                <p:cTn id="86" presetID="6" presetClass="emph" presetSubtype="0" fill="hold" grpId="1" nodeType="withEffect">
                                  <p:stCondLst>
                                    <p:cond delay="2300"/>
                                  </p:stCondLst>
                                  <p:childTnLst>
                                    <p:animScale>
                                      <p:cBhvr>
                                        <p:cTn id="87" dur="500" fill="hold"/>
                                        <p:tgtEl>
                                          <p:spTgt spid="436824"/>
                                        </p:tgtEl>
                                      </p:cBhvr>
                                      <p:by x="150000" y="150000"/>
                                    </p:animScale>
                                  </p:childTnLst>
                                </p:cTn>
                              </p:par>
                            </p:childTnLst>
                          </p:cTn>
                        </p:par>
                        <p:par>
                          <p:cTn id="88" fill="hold" nodeType="afterGroup">
                            <p:stCondLst>
                              <p:cond delay="5900"/>
                            </p:stCondLst>
                            <p:childTnLst>
                              <p:par>
                                <p:cTn id="89" presetID="6" presetClass="emph" presetSubtype="0" fill="hold" grpId="1" nodeType="afterEffect">
                                  <p:stCondLst>
                                    <p:cond delay="0"/>
                                  </p:stCondLst>
                                  <p:childTnLst>
                                    <p:animScale>
                                      <p:cBhvr>
                                        <p:cTn id="90" dur="500" fill="hold"/>
                                        <p:tgtEl>
                                          <p:spTgt spid="436842"/>
                                        </p:tgtEl>
                                      </p:cBhvr>
                                      <p:by x="150000" y="150000"/>
                                    </p:animScale>
                                  </p:childTnLst>
                                </p:cTn>
                              </p:par>
                              <p:par>
                                <p:cTn id="91" presetID="6" presetClass="emph" presetSubtype="0" fill="hold" grpId="1" nodeType="withEffect">
                                  <p:stCondLst>
                                    <p:cond delay="400"/>
                                  </p:stCondLst>
                                  <p:childTnLst>
                                    <p:animScale>
                                      <p:cBhvr>
                                        <p:cTn id="92" dur="500" fill="hold"/>
                                        <p:tgtEl>
                                          <p:spTgt spid="436843"/>
                                        </p:tgtEl>
                                      </p:cBhvr>
                                      <p:by x="150000" y="150000"/>
                                    </p:animScale>
                                  </p:childTnLst>
                                </p:cTn>
                              </p:par>
                              <p:par>
                                <p:cTn id="93" presetID="6" presetClass="emph" presetSubtype="0" fill="hold" grpId="1" nodeType="withEffect">
                                  <p:stCondLst>
                                    <p:cond delay="800"/>
                                  </p:stCondLst>
                                  <p:childTnLst>
                                    <p:animScale>
                                      <p:cBhvr>
                                        <p:cTn id="94" dur="500" fill="hold"/>
                                        <p:tgtEl>
                                          <p:spTgt spid="436844"/>
                                        </p:tgtEl>
                                      </p:cBhvr>
                                      <p:by x="150000" y="150000"/>
                                    </p:animScale>
                                  </p:childTnLst>
                                </p:cTn>
                              </p:par>
                              <p:par>
                                <p:cTn id="95" presetID="6" presetClass="emph" presetSubtype="0" fill="hold" grpId="1" nodeType="withEffect">
                                  <p:stCondLst>
                                    <p:cond delay="1100"/>
                                  </p:stCondLst>
                                  <p:childTnLst>
                                    <p:animScale>
                                      <p:cBhvr>
                                        <p:cTn id="96" dur="500" fill="hold"/>
                                        <p:tgtEl>
                                          <p:spTgt spid="436845"/>
                                        </p:tgtEl>
                                      </p:cBhvr>
                                      <p:by x="150000" y="150000"/>
                                    </p:animScale>
                                  </p:childTnLst>
                                </p:cTn>
                              </p:par>
                              <p:par>
                                <p:cTn id="97" presetID="53" presetClass="entr" presetSubtype="0" fill="hold" grpId="0" nodeType="withEffect">
                                  <p:stCondLst>
                                    <p:cond delay="0"/>
                                  </p:stCondLst>
                                  <p:childTnLst>
                                    <p:set>
                                      <p:cBhvr>
                                        <p:cTn id="98" dur="1" fill="hold">
                                          <p:stCondLst>
                                            <p:cond delay="0"/>
                                          </p:stCondLst>
                                        </p:cTn>
                                        <p:tgtEl>
                                          <p:spTgt spid="436847"/>
                                        </p:tgtEl>
                                        <p:attrNameLst>
                                          <p:attrName>style.visibility</p:attrName>
                                        </p:attrNameLst>
                                      </p:cBhvr>
                                      <p:to>
                                        <p:strVal val="visible"/>
                                      </p:to>
                                    </p:set>
                                    <p:anim calcmode="lin" valueType="num">
                                      <p:cBhvr>
                                        <p:cTn id="99" dur="1000" fill="hold"/>
                                        <p:tgtEl>
                                          <p:spTgt spid="436847"/>
                                        </p:tgtEl>
                                        <p:attrNameLst>
                                          <p:attrName>ppt_w</p:attrName>
                                        </p:attrNameLst>
                                      </p:cBhvr>
                                      <p:tavLst>
                                        <p:tav tm="0">
                                          <p:val>
                                            <p:fltVal val="0"/>
                                          </p:val>
                                        </p:tav>
                                        <p:tav tm="100000">
                                          <p:val>
                                            <p:strVal val="#ppt_w"/>
                                          </p:val>
                                        </p:tav>
                                      </p:tavLst>
                                    </p:anim>
                                    <p:anim calcmode="lin" valueType="num">
                                      <p:cBhvr>
                                        <p:cTn id="100" dur="1000" fill="hold"/>
                                        <p:tgtEl>
                                          <p:spTgt spid="436847"/>
                                        </p:tgtEl>
                                        <p:attrNameLst>
                                          <p:attrName>ppt_h</p:attrName>
                                        </p:attrNameLst>
                                      </p:cBhvr>
                                      <p:tavLst>
                                        <p:tav tm="0">
                                          <p:val>
                                            <p:fltVal val="0"/>
                                          </p:val>
                                        </p:tav>
                                        <p:tav tm="100000">
                                          <p:val>
                                            <p:strVal val="#ppt_h"/>
                                          </p:val>
                                        </p:tav>
                                      </p:tavLst>
                                    </p:anim>
                                    <p:animEffect transition="in" filter="fade">
                                      <p:cBhvr>
                                        <p:cTn id="101" dur="1000"/>
                                        <p:tgtEl>
                                          <p:spTgt spid="436847"/>
                                        </p:tgtEl>
                                      </p:cBhvr>
                                    </p:animEffect>
                                  </p:childTnLst>
                                </p:cTn>
                              </p:par>
                              <p:par>
                                <p:cTn id="102" presetID="37" presetClass="path" presetSubtype="0" accel="50000" decel="50000" fill="hold" grpId="1" nodeType="withEffect">
                                  <p:stCondLst>
                                    <p:cond delay="0"/>
                                  </p:stCondLst>
                                  <p:childTnLst>
                                    <p:animMotion origin="layout" path="M 0.17344 0.26526 C 0.15434 0.26017 0.07587 0.23011 0.04201 0.19056 C 0.00816 0.15101 -0.01441 0.06198 -0.02934 0.02821 " pathEditMode="relative" rAng="0" ptsTypes="faf">
                                      <p:cBhvr>
                                        <p:cTn id="103" dur="1000" fill="hold"/>
                                        <p:tgtEl>
                                          <p:spTgt spid="436847"/>
                                        </p:tgtEl>
                                        <p:attrNameLst>
                                          <p:attrName>ppt_x</p:attrName>
                                          <p:attrName>ppt_y</p:attrName>
                                        </p:attrNameLst>
                                      </p:cBhvr>
                                      <p:rCtr x="-10139" y="-11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842" grpId="0" animBg="1"/>
      <p:bldP spid="436842" grpId="1" animBg="1"/>
      <p:bldP spid="436834" grpId="0" animBg="1"/>
      <p:bldP spid="436834" grpId="1" animBg="1"/>
      <p:bldP spid="436796" grpId="0" animBg="1"/>
      <p:bldP spid="436796" grpId="1" animBg="1"/>
      <p:bldP spid="436797" grpId="0" animBg="1"/>
      <p:bldP spid="436797" grpId="1" animBg="1"/>
      <p:bldP spid="436792" grpId="0" animBg="1"/>
      <p:bldP spid="436792" grpId="1" animBg="1"/>
      <p:bldP spid="436793" grpId="0" animBg="1"/>
      <p:bldP spid="436793" grpId="1" animBg="1"/>
      <p:bldP spid="436794" grpId="0" animBg="1"/>
      <p:bldP spid="436794" grpId="1" animBg="1"/>
      <p:bldP spid="436795" grpId="0" animBg="1"/>
      <p:bldP spid="436795" grpId="1" animBg="1"/>
      <p:bldP spid="436822" grpId="0" animBg="1"/>
      <p:bldP spid="436822" grpId="1" animBg="1"/>
      <p:bldP spid="436823" grpId="0" animBg="1"/>
      <p:bldP spid="436823" grpId="1" animBg="1"/>
      <p:bldP spid="436824" grpId="0" animBg="1"/>
      <p:bldP spid="436824" grpId="1" animBg="1"/>
      <p:bldP spid="436843" grpId="0" animBg="1"/>
      <p:bldP spid="436843" grpId="1" animBg="1"/>
      <p:bldP spid="436844" grpId="0" animBg="1"/>
      <p:bldP spid="436844" grpId="1" animBg="1"/>
      <p:bldP spid="436845" grpId="0" animBg="1"/>
      <p:bldP spid="436845" grpId="1" animBg="1"/>
      <p:bldP spid="436847" grpId="0"/>
      <p:bldP spid="43684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0311D"/>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0311D"/>
              </a:solidFill>
            </a:endParaRPr>
          </a:p>
        </p:txBody>
      </p:sp>
      <p:sp>
        <p:nvSpPr>
          <p:cNvPr id="6" name="Slide Number Placeholder 5"/>
          <p:cNvSpPr>
            <a:spLocks noGrp="1"/>
          </p:cNvSpPr>
          <p:nvPr>
            <p:ph type="sldNum" sz="quarter" idx="12"/>
          </p:nvPr>
        </p:nvSpPr>
        <p:spPr/>
        <p:txBody>
          <a:bodyPr/>
          <a:lstStyle>
            <a:lvl1pPr>
              <a:defRPr/>
            </a:lvl1pPr>
          </a:lstStyle>
          <a:p>
            <a:fld id="{7B4BC134-6782-4482-AFEF-F510BB8B534B}"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27168834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cs typeface="Arial" charset="0"/>
              </a:defRPr>
            </a:lvl1pPr>
          </a:lstStyle>
          <a:p>
            <a:pPr>
              <a:defRPr/>
            </a:pPr>
            <a:fld id="{A59FFAE5-ABF7-4EE0-BBB1-30E335AF846C}" type="slidenum">
              <a:rPr lang="zh-CN" altLang="en-US"/>
              <a:pPr>
                <a:defRPr/>
              </a:pPr>
              <a:t>‹#›</a:t>
            </a:fld>
            <a:endParaRPr lang="en-US" altLang="zh-CN"/>
          </a:p>
        </p:txBody>
      </p:sp>
      <p:sp>
        <p:nvSpPr>
          <p:cNvPr id="7"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486355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cs typeface="Arial" charset="0"/>
              </a:defRPr>
            </a:lvl1pPr>
          </a:lstStyle>
          <a:p>
            <a:pPr>
              <a:defRPr/>
            </a:pPr>
            <a:fld id="{3D8FD0A1-7C75-4424-8409-9EADC97D8B40}" type="slidenum">
              <a:rPr lang="zh-CN" altLang="en-US"/>
              <a:pPr>
                <a:defRPr/>
              </a:pPr>
              <a:t>‹#›</a:t>
            </a:fld>
            <a:endParaRPr lang="en-US" altLang="zh-CN"/>
          </a:p>
        </p:txBody>
      </p:sp>
      <p:sp>
        <p:nvSpPr>
          <p:cNvPr id="7"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23735000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5F6ACCB1-B113-4D15-A212-C4CCD6745087}"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1137904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0"/>
            <a:ext cx="2171700"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3363" y="0"/>
            <a:ext cx="6362700"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8D48947F-B470-40D9-B192-2CAB49C8719E}"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2391630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2B313B9D-78DA-4CDA-BBC3-B4B66CF0B4C2}" type="slidenum">
              <a:rPr lang="en-US"/>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rPr>
              <a:t>L/O/G/O</a:t>
            </a: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a:t>Click to edit Master title style</a:t>
            </a:r>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50" name="Text Box 37"/>
          <p:cNvSpPr txBox="1">
            <a:spLocks noChangeArrowheads="1"/>
          </p:cNvSpPr>
          <p:nvPr userDrawn="1"/>
        </p:nvSpPr>
        <p:spPr bwMode="gray">
          <a:xfrm>
            <a:off x="144463" y="6291590"/>
            <a:ext cx="1778051" cy="2616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100" i="1">
                <a:solidFill>
                  <a:srgbClr val="FFFFFF"/>
                </a:solidFill>
                <a:latin typeface="Times New Roman" pitchFamily="18" charset="0"/>
              </a:rPr>
              <a:t>www.trungtamtinhoc.edu.vn</a:t>
            </a:r>
          </a:p>
        </p:txBody>
      </p:sp>
    </p:spTree>
    <p:extLst>
      <p:ext uri="{BB962C8B-B14F-4D97-AF65-F5344CB8AC3E}">
        <p14:creationId xmlns:p14="http://schemas.microsoft.com/office/powerpoint/2010/main" val="1018540146"/>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D29B-685A-494B-B492-A3906677DB02}" type="slidenum">
              <a:rPr lang="en-US"/>
              <a:pPr/>
              <a:t>‹#›</a:t>
            </a:fld>
            <a:endParaRPr lang="en-US"/>
          </a:p>
        </p:txBody>
      </p:sp>
    </p:spTree>
    <p:extLst>
      <p:ext uri="{BB962C8B-B14F-4D97-AF65-F5344CB8AC3E}">
        <p14:creationId xmlns:p14="http://schemas.microsoft.com/office/powerpoint/2010/main" val="2473547638"/>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7657A3-BEBB-47C7-8A26-E09FF5B4376F}" type="slidenum">
              <a:rPr lang="en-US"/>
              <a:pPr/>
              <a:t>‹#›</a:t>
            </a:fld>
            <a:endParaRPr lang="en-US"/>
          </a:p>
        </p:txBody>
      </p:sp>
    </p:spTree>
    <p:extLst>
      <p:ext uri="{BB962C8B-B14F-4D97-AF65-F5344CB8AC3E}">
        <p14:creationId xmlns:p14="http://schemas.microsoft.com/office/powerpoint/2010/main" val="4059869686"/>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033DCA-1996-4086-A892-B393D068EFA8}" type="slidenum">
              <a:rPr lang="en-US"/>
              <a:pPr/>
              <a:t>‹#›</a:t>
            </a:fld>
            <a:endParaRPr lang="en-US"/>
          </a:p>
        </p:txBody>
      </p:sp>
    </p:spTree>
    <p:extLst>
      <p:ext uri="{BB962C8B-B14F-4D97-AF65-F5344CB8AC3E}">
        <p14:creationId xmlns:p14="http://schemas.microsoft.com/office/powerpoint/2010/main" val="356383300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0F1AD2-00B3-4584-A578-17C9DB1DACFE}" type="slidenum">
              <a:rPr lang="en-US"/>
              <a:pPr/>
              <a:t>‹#›</a:t>
            </a:fld>
            <a:endParaRPr lang="en-US"/>
          </a:p>
        </p:txBody>
      </p:sp>
    </p:spTree>
    <p:extLst>
      <p:ext uri="{BB962C8B-B14F-4D97-AF65-F5344CB8AC3E}">
        <p14:creationId xmlns:p14="http://schemas.microsoft.com/office/powerpoint/2010/main" val="1178614489"/>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6CC5F7-4C40-401D-95D2-5E6CD477427A}" type="slidenum">
              <a:rPr lang="en-US"/>
              <a:pPr/>
              <a:t>‹#›</a:t>
            </a:fld>
            <a:endParaRPr lang="en-US"/>
          </a:p>
        </p:txBody>
      </p:sp>
    </p:spTree>
    <p:extLst>
      <p:ext uri="{BB962C8B-B14F-4D97-AF65-F5344CB8AC3E}">
        <p14:creationId xmlns:p14="http://schemas.microsoft.com/office/powerpoint/2010/main" val="85456549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38" y="65088"/>
            <a:ext cx="1995487" cy="6459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30288" y="65088"/>
            <a:ext cx="5835650" cy="6459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0311D"/>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0311D"/>
              </a:solidFill>
            </a:endParaRPr>
          </a:p>
        </p:txBody>
      </p:sp>
      <p:sp>
        <p:nvSpPr>
          <p:cNvPr id="6" name="Slide Number Placeholder 5"/>
          <p:cNvSpPr>
            <a:spLocks noGrp="1"/>
          </p:cNvSpPr>
          <p:nvPr>
            <p:ph type="sldNum" sz="quarter" idx="12"/>
          </p:nvPr>
        </p:nvSpPr>
        <p:spPr/>
        <p:txBody>
          <a:bodyPr/>
          <a:lstStyle>
            <a:lvl1pPr>
              <a:defRPr/>
            </a:lvl1pPr>
          </a:lstStyle>
          <a:p>
            <a:fld id="{A85D6D43-C4AE-409C-8371-F4A47E5F89AD}"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158217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868B90-396B-4522-BE48-9266D68C2527}" type="slidenum">
              <a:rPr lang="en-US"/>
              <a:pPr/>
              <a:t>‹#›</a:t>
            </a:fld>
            <a:endParaRPr lang="en-US"/>
          </a:p>
        </p:txBody>
      </p:sp>
    </p:spTree>
    <p:extLst>
      <p:ext uri="{BB962C8B-B14F-4D97-AF65-F5344CB8AC3E}">
        <p14:creationId xmlns:p14="http://schemas.microsoft.com/office/powerpoint/2010/main" val="1346970771"/>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49F797-FE61-4292-82B0-84D8644FE2A5}" type="slidenum">
              <a:rPr lang="en-US"/>
              <a:pPr/>
              <a:t>‹#›</a:t>
            </a:fld>
            <a:endParaRPr lang="en-US"/>
          </a:p>
        </p:txBody>
      </p:sp>
    </p:spTree>
    <p:extLst>
      <p:ext uri="{BB962C8B-B14F-4D97-AF65-F5344CB8AC3E}">
        <p14:creationId xmlns:p14="http://schemas.microsoft.com/office/powerpoint/2010/main" val="22874711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2CA2BE-922C-4A41-8C6D-C40DC7FD51F2}" type="slidenum">
              <a:rPr lang="en-US"/>
              <a:pPr/>
              <a:t>‹#›</a:t>
            </a:fld>
            <a:endParaRPr lang="en-US"/>
          </a:p>
        </p:txBody>
      </p:sp>
    </p:spTree>
    <p:extLst>
      <p:ext uri="{BB962C8B-B14F-4D97-AF65-F5344CB8AC3E}">
        <p14:creationId xmlns:p14="http://schemas.microsoft.com/office/powerpoint/2010/main" val="128297353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647639-4FA0-432E-B60B-8914257ABE68}" type="slidenum">
              <a:rPr lang="en-US"/>
              <a:pPr/>
              <a:t>‹#›</a:t>
            </a:fld>
            <a:endParaRPr lang="en-US"/>
          </a:p>
        </p:txBody>
      </p:sp>
    </p:spTree>
    <p:extLst>
      <p:ext uri="{BB962C8B-B14F-4D97-AF65-F5344CB8AC3E}">
        <p14:creationId xmlns:p14="http://schemas.microsoft.com/office/powerpoint/2010/main" val="2315786825"/>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A4EA63-11F9-4AFC-B323-3AD5EA62FA7C}" type="slidenum">
              <a:rPr lang="en-US"/>
              <a:pPr/>
              <a:t>‹#›</a:t>
            </a:fld>
            <a:endParaRPr lang="en-US"/>
          </a:p>
        </p:txBody>
      </p:sp>
    </p:spTree>
    <p:extLst>
      <p:ext uri="{BB962C8B-B14F-4D97-AF65-F5344CB8AC3E}">
        <p14:creationId xmlns:p14="http://schemas.microsoft.com/office/powerpoint/2010/main" val="7111012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ext Placeholder 2"/>
          <p:cNvSpPr>
            <a:spLocks noGrp="1"/>
          </p:cNvSpPr>
          <p:nvPr>
            <p:ph type="body" sz="half" idx="1"/>
          </p:nvPr>
        </p:nvSpPr>
        <p:spPr>
          <a:xfrm>
            <a:off x="457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470B65D5-A5EB-4E72-9AA2-EC914BB7854C}" type="slidenum">
              <a:rPr lang="en-US"/>
              <a:pPr/>
              <a:t>‹#›</a:t>
            </a:fld>
            <a:endParaRPr lang="en-US"/>
          </a:p>
        </p:txBody>
      </p:sp>
    </p:spTree>
    <p:extLst>
      <p:ext uri="{BB962C8B-B14F-4D97-AF65-F5344CB8AC3E}">
        <p14:creationId xmlns:p14="http://schemas.microsoft.com/office/powerpoint/2010/main" val="197413020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4"/>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68580" tIns="34290" rIns="68580" bIns="34290" rtlCol="0">
            <a:normAutofit/>
          </a:bodyPr>
          <a:lstStyle/>
          <a:p>
            <a:pPr marL="0" indent="0" algn="l" defTabSz="685800" rtl="0" eaLnBrk="1" latinLnBrk="0" hangingPunct="1">
              <a:spcBef>
                <a:spcPts val="1500"/>
              </a:spcBef>
              <a:buClr>
                <a:schemeClr val="accent1">
                  <a:lumMod val="60000"/>
                  <a:lumOff val="40000"/>
                </a:schemeClr>
              </a:buClr>
              <a:buSzPct val="110000"/>
              <a:buFont typeface="Wingdings 2" pitchFamily="18" charset="2"/>
              <a:buNone/>
            </a:pPr>
            <a:endParaRPr sz="24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3" y="1524003"/>
            <a:ext cx="6498158" cy="1724867"/>
          </a:xfrm>
        </p:spPr>
        <p:txBody>
          <a:bodyPr vert="horz" lIns="91440" tIns="45720" rIns="91440" bIns="45720" rtlCol="0" anchor="b" anchorCtr="0">
            <a:noAutofit/>
          </a:bodyPr>
          <a:lstStyle>
            <a:lvl1pPr marL="0" indent="0" algn="ctr" defTabSz="685800" rtl="0" eaLnBrk="1" latinLnBrk="0" hangingPunct="1">
              <a:spcBef>
                <a:spcPct val="0"/>
              </a:spcBef>
              <a:buClr>
                <a:schemeClr val="accent1">
                  <a:lumMod val="60000"/>
                  <a:lumOff val="40000"/>
                </a:schemeClr>
              </a:buClr>
              <a:buSzPct val="110000"/>
              <a:buFont typeface="Wingdings 2" pitchFamily="18" charset="2"/>
              <a:buNone/>
              <a:defRPr sz="345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4"/>
            <a:ext cx="6498159" cy="916641"/>
          </a:xfrm>
        </p:spPr>
        <p:txBody>
          <a:bodyPr vert="horz" lIns="91440" tIns="45720" rIns="91440" bIns="45720" rtlCol="0">
            <a:normAutofit/>
          </a:bodyPr>
          <a:lstStyle>
            <a:lvl1pPr marL="0" indent="0" algn="ctr" defTabSz="685800" rtl="0" eaLnBrk="1" latinLnBrk="0" hangingPunct="1">
              <a:spcBef>
                <a:spcPts val="225"/>
              </a:spcBef>
              <a:buClr>
                <a:schemeClr val="accent1">
                  <a:lumMod val="60000"/>
                  <a:lumOff val="40000"/>
                </a:schemeClr>
              </a:buClr>
              <a:buSzPct val="110000"/>
              <a:buFont typeface="Wingdings 2" pitchFamily="18" charset="2"/>
              <a:buNone/>
              <a:defRPr sz="1350" kern="1200">
                <a:solidFill>
                  <a:schemeClr val="tx1">
                    <a:tint val="75000"/>
                  </a:schemeClr>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5ED1FA10-2C46-4099-906D-A3D6598B8D5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1404071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ED1FA10-2C46-4099-906D-A3D6598B8D5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1300271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0" y="3352805"/>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40" y="4771033"/>
            <a:ext cx="8416925" cy="972671"/>
          </a:xfrm>
        </p:spPr>
        <p:txBody>
          <a:bodyPr>
            <a:normAutofit/>
          </a:bodyPr>
          <a:lstStyle>
            <a:lvl1pPr marL="0" indent="0" algn="ctr">
              <a:spcBef>
                <a:spcPts val="225"/>
              </a:spcBef>
              <a:buNone/>
              <a:defRPr sz="13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5ED1FA10-2C46-4099-906D-A3D6598B8D5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A28-5B1B-4E4E-BFA6-1849AFAE0546}"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Tree>
    <p:extLst>
      <p:ext uri="{BB962C8B-B14F-4D97-AF65-F5344CB8AC3E}">
        <p14:creationId xmlns:p14="http://schemas.microsoft.com/office/powerpoint/2010/main" val="34252654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8"/>
            <a:ext cx="8056563" cy="1362075"/>
          </a:xfrm>
        </p:spPr>
        <p:txBody>
          <a:bodyPr anchor="b" anchorCtr="0"/>
          <a:lstStyle>
            <a:lvl1pPr algn="ctr">
              <a:defRPr sz="3450" b="0" cap="none" baseline="0"/>
            </a:lvl1pPr>
          </a:lstStyle>
          <a:p>
            <a:r>
              <a:rPr lang="en-US"/>
              <a:t>Click to edit Master title style</a:t>
            </a:r>
            <a:endParaRPr/>
          </a:p>
        </p:txBody>
      </p:sp>
      <p:sp>
        <p:nvSpPr>
          <p:cNvPr id="3" name="Text Placeholder 2"/>
          <p:cNvSpPr>
            <a:spLocks noGrp="1"/>
          </p:cNvSpPr>
          <p:nvPr>
            <p:ph type="body" idx="1"/>
          </p:nvPr>
        </p:nvSpPr>
        <p:spPr>
          <a:xfrm>
            <a:off x="549275" y="3736009"/>
            <a:ext cx="8056563" cy="1500187"/>
          </a:xfrm>
        </p:spPr>
        <p:txBody>
          <a:bodyPr anchor="t" anchorCtr="0">
            <a:normAutofit/>
          </a:bodyPr>
          <a:lstStyle>
            <a:lvl1pPr marL="0" indent="0" algn="ctr">
              <a:spcBef>
                <a:spcPts val="225"/>
              </a:spcBef>
              <a:buNone/>
              <a:defRPr sz="135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D1FA10-2C46-4099-906D-A3D6598B8D5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3339737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55688" y="65088"/>
            <a:ext cx="7958137" cy="1011237"/>
          </a:xfrm>
        </p:spPr>
        <p:txBody>
          <a:bodyPr/>
          <a:lstStyle/>
          <a:p>
            <a:r>
              <a:rPr lang="en-US"/>
              <a:t>Click to edit Master title style</a:t>
            </a:r>
          </a:p>
        </p:txBody>
      </p:sp>
      <p:sp>
        <p:nvSpPr>
          <p:cNvPr id="3" name="Chart Placeholder 2"/>
          <p:cNvSpPr>
            <a:spLocks noGrp="1"/>
          </p:cNvSpPr>
          <p:nvPr>
            <p:ph type="chart" idx="1"/>
          </p:nvPr>
        </p:nvSpPr>
        <p:spPr>
          <a:xfrm>
            <a:off x="1030288" y="1163638"/>
            <a:ext cx="7961312" cy="5360987"/>
          </a:xfrm>
        </p:spPr>
        <p:txBody>
          <a:bodyPr/>
          <a:lstStyle/>
          <a:p>
            <a:r>
              <a:rPr lang="en-US"/>
              <a:t>Click icon to add chart</a:t>
            </a:r>
          </a:p>
        </p:txBody>
      </p:sp>
      <p:sp>
        <p:nvSpPr>
          <p:cNvPr id="4" name="Date Placeholder 3"/>
          <p:cNvSpPr>
            <a:spLocks noGrp="1"/>
          </p:cNvSpPr>
          <p:nvPr>
            <p:ph type="dt" sz="half" idx="10"/>
          </p:nvPr>
        </p:nvSpPr>
        <p:spPr>
          <a:xfrm>
            <a:off x="1077913" y="6616700"/>
            <a:ext cx="2133600" cy="241300"/>
          </a:xfrm>
        </p:spPr>
        <p:txBody>
          <a:bodyPr/>
          <a:lstStyle>
            <a:lvl1pPr>
              <a:defRPr/>
            </a:lvl1pPr>
          </a:lstStyle>
          <a:p>
            <a:endParaRPr lang="en-US">
              <a:solidFill>
                <a:srgbClr val="30311D"/>
              </a:solidFill>
            </a:endParaRPr>
          </a:p>
        </p:txBody>
      </p:sp>
      <p:sp>
        <p:nvSpPr>
          <p:cNvPr id="5" name="Footer Placeholder 4"/>
          <p:cNvSpPr>
            <a:spLocks noGrp="1"/>
          </p:cNvSpPr>
          <p:nvPr>
            <p:ph type="ftr" sz="quarter" idx="11"/>
          </p:nvPr>
        </p:nvSpPr>
        <p:spPr>
          <a:xfrm>
            <a:off x="5838825" y="6616700"/>
            <a:ext cx="2895600" cy="241300"/>
          </a:xfrm>
        </p:spPr>
        <p:txBody>
          <a:bodyPr/>
          <a:lstStyle>
            <a:lvl1pPr>
              <a:defRPr/>
            </a:lvl1pPr>
          </a:lstStyle>
          <a:p>
            <a:endParaRPr lang="en-US">
              <a:solidFill>
                <a:srgbClr val="30311D"/>
              </a:solidFill>
            </a:endParaRPr>
          </a:p>
        </p:txBody>
      </p:sp>
      <p:sp>
        <p:nvSpPr>
          <p:cNvPr id="6" name="Slide Number Placeholder 5"/>
          <p:cNvSpPr>
            <a:spLocks noGrp="1"/>
          </p:cNvSpPr>
          <p:nvPr>
            <p:ph type="sldNum" sz="quarter" idx="12"/>
          </p:nvPr>
        </p:nvSpPr>
        <p:spPr>
          <a:xfrm>
            <a:off x="4187825" y="6616700"/>
            <a:ext cx="661988" cy="241300"/>
          </a:xfrm>
        </p:spPr>
        <p:txBody>
          <a:bodyPr/>
          <a:lstStyle>
            <a:lvl1pPr>
              <a:defRPr/>
            </a:lvl1pPr>
          </a:lstStyle>
          <a:p>
            <a:fld id="{2B9CD2D9-81FC-43FD-84C4-E55AA75C2380}"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15567742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7"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200"/>
              </a:spcBef>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200"/>
              </a:spcBef>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ED1FA10-2C46-4099-906D-A3D6598B8D54}"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10913983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5"/>
            <a:ext cx="3840480" cy="750887"/>
          </a:xfrm>
        </p:spPr>
        <p:txBody>
          <a:bodyPr anchor="b">
            <a:noAutofit/>
          </a:bodyPr>
          <a:lstStyle>
            <a:lvl1pPr marL="0" indent="0" algn="ctr">
              <a:spcBef>
                <a:spcPts val="0"/>
              </a:spcBef>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49274" y="2347417"/>
            <a:ext cx="3840480" cy="3596185"/>
          </a:xfrm>
        </p:spPr>
        <p:txBody>
          <a:bodyPr>
            <a:normAutofit/>
          </a:bodyPr>
          <a:lstStyle>
            <a:lvl1pPr>
              <a:spcBef>
                <a:spcPts val="1200"/>
              </a:spcBef>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5"/>
            <a:ext cx="3840480" cy="750887"/>
          </a:xfrm>
        </p:spPr>
        <p:txBody>
          <a:bodyPr anchor="b">
            <a:noAutofit/>
          </a:bodyPr>
          <a:lstStyle>
            <a:lvl1pPr marL="0" indent="0" algn="ctr">
              <a:spcBef>
                <a:spcPts val="0"/>
              </a:spcBef>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1070" y="2347417"/>
            <a:ext cx="3840480" cy="3596185"/>
          </a:xfrm>
        </p:spPr>
        <p:txBody>
          <a:bodyPr>
            <a:normAutofit/>
          </a:bodyPr>
          <a:lstStyle>
            <a:lvl1pPr>
              <a:spcBef>
                <a:spcPts val="1200"/>
              </a:spcBef>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ED1FA10-2C46-4099-906D-A3D6598B8D54}"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38974383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ED1FA10-2C46-4099-906D-A3D6598B8D54}"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3551567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1FA10-2C46-4099-906D-A3D6598B8D54}"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4126348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27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1500"/>
              </a:spcBef>
              <a:defRPr sz="1650"/>
            </a:lvl1pPr>
            <a:lvl2pPr>
              <a:defRPr sz="1500"/>
            </a:lvl2pPr>
            <a:lvl3pPr>
              <a:defRPr sz="135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ED1FA10-2C46-4099-906D-A3D6598B8D54}"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2815525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611872"/>
            <a:ext cx="4079545" cy="1162050"/>
          </a:xfrm>
        </p:spPr>
        <p:txBody>
          <a:bodyPr anchor="b"/>
          <a:lstStyle>
            <a:lvl1pPr algn="ctr">
              <a:defRPr sz="2700" b="0"/>
            </a:lvl1pPr>
          </a:lstStyle>
          <a:p>
            <a:r>
              <a:rPr lang="en-US"/>
              <a:t>Click to edit Master title style</a:t>
            </a:r>
            <a:endParaRPr/>
          </a:p>
        </p:txBody>
      </p:sp>
      <p:sp>
        <p:nvSpPr>
          <p:cNvPr id="4" name="Text Placeholder 3"/>
          <p:cNvSpPr>
            <a:spLocks noGrp="1"/>
          </p:cNvSpPr>
          <p:nvPr>
            <p:ph type="body" sz="half" idx="2"/>
          </p:nvPr>
        </p:nvSpPr>
        <p:spPr>
          <a:xfrm>
            <a:off x="533400" y="1787856"/>
            <a:ext cx="4079545" cy="3720152"/>
          </a:xfrm>
        </p:spPr>
        <p:txBody>
          <a:bodyPr>
            <a:normAutofit/>
          </a:bodyPr>
          <a:lstStyle>
            <a:lvl1pPr marL="0" indent="0" algn="ctr">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ED1FA10-2C46-4099-906D-A3D6598B8D54}"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22A28-5B1B-4E4E-BFA6-1849AFAE0546}" type="slidenum">
              <a:rPr lang="en-US" smtClean="0"/>
              <a:t>‹#›</a:t>
            </a:fld>
            <a:endParaRPr lang="en-US"/>
          </a:p>
        </p:txBody>
      </p:sp>
      <p:sp>
        <p:nvSpPr>
          <p:cNvPr id="8" name="Picture Placeholder 2"/>
          <p:cNvSpPr>
            <a:spLocks noGrp="1"/>
          </p:cNvSpPr>
          <p:nvPr>
            <p:ph type="pic" idx="1"/>
          </p:nvPr>
        </p:nvSpPr>
        <p:spPr>
          <a:xfrm>
            <a:off x="5090617" y="359396"/>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685800" rtl="0" eaLnBrk="1" latinLnBrk="0" hangingPunct="1">
              <a:spcBef>
                <a:spcPts val="1500"/>
              </a:spcBef>
              <a:buClr>
                <a:schemeClr val="accent1">
                  <a:lumMod val="60000"/>
                  <a:lumOff val="40000"/>
                </a:schemeClr>
              </a:buClr>
              <a:buSzPct val="110000"/>
              <a:buFont typeface="Wingdings 2" pitchFamily="18" charset="2"/>
              <a:buNone/>
              <a:defRPr sz="2400" kern="1200">
                <a:solidFill>
                  <a:schemeClr val="tx1">
                    <a:lumMod val="65000"/>
                    <a:lumOff val="35000"/>
                  </a:schemeClr>
                </a:solidFill>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Tree>
    <p:extLst>
      <p:ext uri="{BB962C8B-B14F-4D97-AF65-F5344CB8AC3E}">
        <p14:creationId xmlns:p14="http://schemas.microsoft.com/office/powerpoint/2010/main" val="36064578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ED1FA10-2C46-4099-906D-A3D6598B8D5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38086313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ED1FA10-2C46-4099-906D-A3D6598B8D54}"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A28-5B1B-4E4E-BFA6-1849AFAE0546}" type="slidenum">
              <a:rPr lang="en-US" smtClean="0"/>
              <a:t>‹#›</a:t>
            </a:fld>
            <a:endParaRPr lang="en-US"/>
          </a:p>
        </p:txBody>
      </p:sp>
    </p:spTree>
    <p:extLst>
      <p:ext uri="{BB962C8B-B14F-4D97-AF65-F5344CB8AC3E}">
        <p14:creationId xmlns:p14="http://schemas.microsoft.com/office/powerpoint/2010/main" val="12958823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fld id="{8F32C36F-073E-46E6-A782-3636865807C0}" type="datetimeFigureOut">
              <a:rPr lang="en-US"/>
              <a:pPr>
                <a:defRPr/>
              </a:pPr>
              <a:t>8/1/2023</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solidFill>
                <a:srgbClr val="94C600"/>
              </a:solidFill>
            </a:endParaRPr>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2C2B0FD6-736C-4345-8B19-95787C6F8D06}" type="slidenum">
              <a:rPr lang="en-US">
                <a:solidFill>
                  <a:srgbClr val="94C600"/>
                </a:solidFill>
              </a:rPr>
              <a:pPr>
                <a:defRPr/>
              </a:pPr>
              <a:t>‹#›</a:t>
            </a:fld>
            <a:endParaRPr lang="en-US">
              <a:solidFill>
                <a:srgbClr val="94C600"/>
              </a:solidFill>
            </a:endParaRPr>
          </a:p>
        </p:txBody>
      </p:sp>
    </p:spTree>
    <p:extLst>
      <p:ext uri="{BB962C8B-B14F-4D97-AF65-F5344CB8AC3E}">
        <p14:creationId xmlns:p14="http://schemas.microsoft.com/office/powerpoint/2010/main" val="25495865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033FD94-F59E-48C3-AF8E-897B4E5C4CAB}" type="datetimeFigureOut">
              <a:rPr lang="en-US"/>
              <a:pPr>
                <a:defRPr/>
              </a:pPr>
              <a:t>8/1/2023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4181B645-DA2B-44C8-9B56-5920628BBB25}" type="slidenum">
              <a:rPr lang="en-US"/>
              <a:pPr>
                <a:defRPr/>
              </a:pPr>
              <a:t>‹#›</a:t>
            </a:fld>
            <a:endParaRPr lang="en-US"/>
          </a:p>
        </p:txBody>
      </p:sp>
    </p:spTree>
    <p:extLst>
      <p:ext uri="{BB962C8B-B14F-4D97-AF65-F5344CB8AC3E}">
        <p14:creationId xmlns:p14="http://schemas.microsoft.com/office/powerpoint/2010/main" val="188217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E8C5AA9-5BDE-400E-889A-3141BCEFC97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5209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F7EBDF-3107-4188-B34F-B7B339633DFD}" type="datetimeFigureOut">
              <a:rPr lang="en-US"/>
              <a:pPr>
                <a:defRPr/>
              </a:pPr>
              <a:t>8/1/2023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44465BB1-EC4E-4BA1-BF97-E24DBE274DDE}" type="slidenum">
              <a:rPr lang="en-US"/>
              <a:pPr>
                <a:defRPr/>
              </a:pPr>
              <a:t>‹#›</a:t>
            </a:fld>
            <a:endParaRPr lang="en-US"/>
          </a:p>
        </p:txBody>
      </p:sp>
    </p:spTree>
    <p:extLst>
      <p:ext uri="{BB962C8B-B14F-4D97-AF65-F5344CB8AC3E}">
        <p14:creationId xmlns:p14="http://schemas.microsoft.com/office/powerpoint/2010/main" val="17314001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D0BA14E2-80EA-4753-B792-BF00C2206181}" type="datetimeFigureOut">
              <a:rPr lang="en-US"/>
              <a:pPr>
                <a:defRPr/>
              </a:pPr>
              <a:t>8/1/2023</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solidFill>
                <a:srgbClr val="94C600"/>
              </a:solidFill>
            </a:endParaRPr>
          </a:p>
        </p:txBody>
      </p:sp>
      <p:sp>
        <p:nvSpPr>
          <p:cNvPr id="7" name="Slide Number Placeholder 5"/>
          <p:cNvSpPr>
            <a:spLocks noGrp="1"/>
          </p:cNvSpPr>
          <p:nvPr>
            <p:ph type="sldNum" sz="quarter" idx="17"/>
          </p:nvPr>
        </p:nvSpPr>
        <p:spPr/>
        <p:txBody>
          <a:bodyPr/>
          <a:lstStyle>
            <a:lvl1pPr>
              <a:defRPr/>
            </a:lvl1pPr>
          </a:lstStyle>
          <a:p>
            <a:pPr>
              <a:defRPr/>
            </a:pPr>
            <a:fld id="{8DC16B84-2E46-45F8-9630-56572E715AF1}" type="slidenum">
              <a:rPr lang="en-US"/>
              <a:pPr>
                <a:defRPr/>
              </a:pPr>
              <a:t>‹#›</a:t>
            </a:fld>
            <a:endParaRPr lang="en-US"/>
          </a:p>
        </p:txBody>
      </p:sp>
    </p:spTree>
    <p:extLst>
      <p:ext uri="{BB962C8B-B14F-4D97-AF65-F5344CB8AC3E}">
        <p14:creationId xmlns:p14="http://schemas.microsoft.com/office/powerpoint/2010/main" val="2495784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E9F1627-1D41-4D89-9B12-8F3F00239BE3}" type="datetimeFigureOut">
              <a:rPr lang="en-US"/>
              <a:pPr>
                <a:defRPr/>
              </a:pPr>
              <a:t>8/1/2023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9" name="Slide Number Placeholder 5"/>
          <p:cNvSpPr>
            <a:spLocks noGrp="1"/>
          </p:cNvSpPr>
          <p:nvPr>
            <p:ph type="sldNum" sz="quarter" idx="12"/>
          </p:nvPr>
        </p:nvSpPr>
        <p:spPr/>
        <p:txBody>
          <a:bodyPr/>
          <a:lstStyle>
            <a:lvl1pPr>
              <a:defRPr/>
            </a:lvl1pPr>
          </a:lstStyle>
          <a:p>
            <a:pPr>
              <a:defRPr/>
            </a:pPr>
            <a:fld id="{EFF32B99-0870-4D94-BC4C-0E9B961ACCD1}" type="slidenum">
              <a:rPr lang="en-US"/>
              <a:pPr>
                <a:defRPr/>
              </a:pPr>
              <a:t>‹#›</a:t>
            </a:fld>
            <a:endParaRPr lang="en-US"/>
          </a:p>
        </p:txBody>
      </p:sp>
    </p:spTree>
    <p:extLst>
      <p:ext uri="{BB962C8B-B14F-4D97-AF65-F5344CB8AC3E}">
        <p14:creationId xmlns:p14="http://schemas.microsoft.com/office/powerpoint/2010/main" val="41172307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E0C69A-9DDB-4342-BB09-F2592728031F}" type="datetimeFigureOut">
              <a:rPr lang="en-US"/>
              <a:pPr>
                <a:defRPr/>
              </a:pPr>
              <a:t>8/1/2023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5" name="Slide Number Placeholder 5"/>
          <p:cNvSpPr>
            <a:spLocks noGrp="1"/>
          </p:cNvSpPr>
          <p:nvPr>
            <p:ph type="sldNum" sz="quarter" idx="12"/>
          </p:nvPr>
        </p:nvSpPr>
        <p:spPr/>
        <p:txBody>
          <a:bodyPr/>
          <a:lstStyle>
            <a:lvl1pPr>
              <a:defRPr/>
            </a:lvl1pPr>
          </a:lstStyle>
          <a:p>
            <a:pPr>
              <a:defRPr/>
            </a:pPr>
            <a:fld id="{427F753E-1540-4A2D-8E03-547168B603D8}" type="slidenum">
              <a:rPr lang="en-US"/>
              <a:pPr>
                <a:defRPr/>
              </a:pPr>
              <a:t>‹#›</a:t>
            </a:fld>
            <a:endParaRPr lang="en-US"/>
          </a:p>
        </p:txBody>
      </p:sp>
    </p:spTree>
    <p:extLst>
      <p:ext uri="{BB962C8B-B14F-4D97-AF65-F5344CB8AC3E}">
        <p14:creationId xmlns:p14="http://schemas.microsoft.com/office/powerpoint/2010/main" val="21661918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44DA59-611F-4A12-A5F3-07DC3618EEE4}" type="datetimeFigureOut">
              <a:rPr lang="en-US"/>
              <a:pPr>
                <a:defRPr/>
              </a:pPr>
              <a:t>8/1/2023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4" name="Slide Number Placeholder 5"/>
          <p:cNvSpPr>
            <a:spLocks noGrp="1"/>
          </p:cNvSpPr>
          <p:nvPr>
            <p:ph type="sldNum" sz="quarter" idx="12"/>
          </p:nvPr>
        </p:nvSpPr>
        <p:spPr/>
        <p:txBody>
          <a:bodyPr/>
          <a:lstStyle>
            <a:lvl1pPr>
              <a:defRPr/>
            </a:lvl1pPr>
          </a:lstStyle>
          <a:p>
            <a:pPr>
              <a:defRPr/>
            </a:pPr>
            <a:fld id="{F3E7A08B-1810-4324-B762-4F90AE277FFC}" type="slidenum">
              <a:rPr lang="en-US"/>
              <a:pPr>
                <a:defRPr/>
              </a:pPr>
              <a:t>‹#›</a:t>
            </a:fld>
            <a:endParaRPr lang="en-US"/>
          </a:p>
        </p:txBody>
      </p:sp>
    </p:spTree>
    <p:extLst>
      <p:ext uri="{BB962C8B-B14F-4D97-AF65-F5344CB8AC3E}">
        <p14:creationId xmlns:p14="http://schemas.microsoft.com/office/powerpoint/2010/main" val="2196153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a:defRPr/>
            </a:lvl1pPr>
          </a:lstStyle>
          <a:p>
            <a:pPr>
              <a:defRPr/>
            </a:pPr>
            <a:fld id="{41442DE4-9073-4CFB-8C98-463A16923A33}" type="datetimeFigureOut">
              <a:rPr lang="en-US"/>
              <a:pPr>
                <a:defRPr/>
              </a:pPr>
              <a:t>8/1/2023</a:t>
            </a:fld>
            <a:endParaRPr lang="en-US"/>
          </a:p>
        </p:txBody>
      </p:sp>
      <p:sp>
        <p:nvSpPr>
          <p:cNvPr id="49" name="Slide Number Placeholder 6"/>
          <p:cNvSpPr>
            <a:spLocks noGrp="1"/>
          </p:cNvSpPr>
          <p:nvPr>
            <p:ph type="sldNum" sz="quarter" idx="11"/>
          </p:nvPr>
        </p:nvSpPr>
        <p:spPr/>
        <p:txBody>
          <a:bodyPr/>
          <a:lstStyle>
            <a:lvl1pPr>
              <a:defRPr/>
            </a:lvl1pPr>
          </a:lstStyle>
          <a:p>
            <a:pPr>
              <a:defRPr/>
            </a:pPr>
            <a:fld id="{B8003325-0B31-4400-BF5E-F76168CC394A}" type="slidenum">
              <a:rPr lang="en-US"/>
              <a:pPr>
                <a:defRPr/>
              </a:pPr>
              <a:t>‹#›</a:t>
            </a:fld>
            <a:endParaRPr 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solidFill>
                <a:srgbClr val="94C600"/>
              </a:solidFill>
            </a:endParaRPr>
          </a:p>
        </p:txBody>
      </p:sp>
    </p:spTree>
    <p:extLst>
      <p:ext uri="{BB962C8B-B14F-4D97-AF65-F5344CB8AC3E}">
        <p14:creationId xmlns:p14="http://schemas.microsoft.com/office/powerpoint/2010/main" val="23118422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a:defRPr/>
            </a:lvl1pPr>
          </a:lstStyle>
          <a:p>
            <a:pPr>
              <a:defRPr/>
            </a:pPr>
            <a:fld id="{A1D19F7F-999F-40D0-816F-697D87D95AB9}" type="datetimeFigureOut">
              <a:rPr lang="en-US"/>
              <a:pPr>
                <a:defRPr/>
              </a:pPr>
              <a:t>8/1/2023</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solidFill>
                <a:srgbClr val="94C600"/>
              </a:solidFill>
            </a:endParaRPr>
          </a:p>
        </p:txBody>
      </p:sp>
      <p:sp>
        <p:nvSpPr>
          <p:cNvPr id="50" name="Slide Number Placeholder 6"/>
          <p:cNvSpPr>
            <a:spLocks noGrp="1"/>
          </p:cNvSpPr>
          <p:nvPr>
            <p:ph type="sldNum" sz="quarter" idx="12"/>
          </p:nvPr>
        </p:nvSpPr>
        <p:spPr/>
        <p:txBody>
          <a:bodyPr/>
          <a:lstStyle>
            <a:lvl1pPr>
              <a:defRPr/>
            </a:lvl1pPr>
          </a:lstStyle>
          <a:p>
            <a:pPr>
              <a:defRPr/>
            </a:pPr>
            <a:fld id="{D52E429A-6A04-41E1-A954-2BC16311069A}" type="slidenum">
              <a:rPr lang="en-US"/>
              <a:pPr>
                <a:defRPr/>
              </a:pPr>
              <a:t>‹#›</a:t>
            </a:fld>
            <a:endParaRPr lang="en-US"/>
          </a:p>
        </p:txBody>
      </p:sp>
    </p:spTree>
    <p:extLst>
      <p:ext uri="{BB962C8B-B14F-4D97-AF65-F5344CB8AC3E}">
        <p14:creationId xmlns:p14="http://schemas.microsoft.com/office/powerpoint/2010/main" val="27811255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BDD060-D473-4B1C-9590-5C59F6CC337C}" type="datetimeFigureOut">
              <a:rPr lang="en-US"/>
              <a:pPr>
                <a:defRPr/>
              </a:pPr>
              <a:t>8/1/2023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AC7A91E8-DF61-4B75-A204-49C6B7544BFE}" type="slidenum">
              <a:rPr lang="en-US"/>
              <a:pPr>
                <a:defRPr/>
              </a:pPr>
              <a:t>‹#›</a:t>
            </a:fld>
            <a:endParaRPr lang="en-US"/>
          </a:p>
        </p:txBody>
      </p:sp>
    </p:spTree>
    <p:extLst>
      <p:ext uri="{BB962C8B-B14F-4D97-AF65-F5344CB8AC3E}">
        <p14:creationId xmlns:p14="http://schemas.microsoft.com/office/powerpoint/2010/main" val="9732252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DE72BA-8D7B-4F13-A266-243CDAAACB04}" type="datetimeFigureOut">
              <a:rPr lang="en-US"/>
              <a:pPr>
                <a:defRPr/>
              </a:pPr>
              <a:t>8/1/2023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C403E93B-766C-45E2-B36A-D09E89BA2394}" type="slidenum">
              <a:rPr lang="en-US"/>
              <a:pPr>
                <a:defRPr/>
              </a:pPr>
              <a:t>‹#›</a:t>
            </a:fld>
            <a:endParaRPr lang="en-US"/>
          </a:p>
        </p:txBody>
      </p:sp>
    </p:spTree>
    <p:extLst>
      <p:ext uri="{BB962C8B-B14F-4D97-AF65-F5344CB8AC3E}">
        <p14:creationId xmlns:p14="http://schemas.microsoft.com/office/powerpoint/2010/main" val="29118800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13B9D-78DA-4CDA-BBC3-B4B66CF0B4C2}" type="slidenum">
              <a:rPr lang="en-US" smtClean="0">
                <a:solidFill>
                  <a:prstClr val="black">
                    <a:tint val="75000"/>
                  </a:prstClr>
                </a:solidFill>
              </a:rPr>
              <a:pPr/>
              <a:t>‹#›</a:t>
            </a:fld>
            <a:endParaRPr lang="en-US">
              <a:solidFill>
                <a:prstClr val="black">
                  <a:tint val="75000"/>
                </a:prstClr>
              </a:solidFill>
            </a:endParaRPr>
          </a:p>
        </p:txBody>
      </p:sp>
      <p:sp>
        <p:nvSpPr>
          <p:cNvPr id="7" name="Text Box 37"/>
          <p:cNvSpPr txBox="1">
            <a:spLocks noChangeArrowheads="1"/>
          </p:cNvSpPr>
          <p:nvPr userDrawn="1"/>
        </p:nvSpPr>
        <p:spPr bwMode="gray">
          <a:xfrm>
            <a:off x="144463" y="6291590"/>
            <a:ext cx="1778051" cy="261610"/>
          </a:xfrm>
          <a:prstGeom prst="rect">
            <a:avLst/>
          </a:prstGeom>
          <a:noFill/>
          <a:ln w="9525">
            <a:noFill/>
            <a:miter lim="800000"/>
            <a:headEnd/>
            <a:tailEnd/>
          </a:ln>
          <a:effectLst/>
        </p:spPr>
        <p:txBody>
          <a:bodyPr wrap="none">
            <a:spAutoFit/>
          </a:bodyPr>
          <a:lstStyle/>
          <a:p>
            <a:pPr algn="l"/>
            <a:r>
              <a:rPr lang="en-US" sz="1100" i="1">
                <a:solidFill>
                  <a:srgbClr val="FFFFFF"/>
                </a:solidFill>
                <a:latin typeface="Times New Roman" pitchFamily="18" charset="0"/>
              </a:rPr>
              <a:t>www.trungtamtinhoc.edu.vn</a:t>
            </a:r>
          </a:p>
        </p:txBody>
      </p:sp>
    </p:spTree>
    <p:extLst>
      <p:ext uri="{BB962C8B-B14F-4D97-AF65-F5344CB8AC3E}">
        <p14:creationId xmlns:p14="http://schemas.microsoft.com/office/powerpoint/2010/main" val="20156756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www.themegallery.com</a:t>
            </a:r>
          </a:p>
        </p:txBody>
      </p:sp>
      <p:sp>
        <p:nvSpPr>
          <p:cNvPr id="6" name="Slide Number Placeholder 5"/>
          <p:cNvSpPr>
            <a:spLocks noGrp="1"/>
          </p:cNvSpPr>
          <p:nvPr>
            <p:ph type="sldNum" sz="quarter" idx="12"/>
          </p:nvPr>
        </p:nvSpPr>
        <p:spPr/>
        <p:txBody>
          <a:bodyPr/>
          <a:lstStyle/>
          <a:p>
            <a:fld id="{C805C962-88A5-47E5-A4D9-215C0A62326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91199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D8D29B-685A-494B-B492-A3906677D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322018"/>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7657A3-BEBB-47C7-8A26-E09FF5B437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52056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033DCA-1996-4086-A892-B393D068EF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63979"/>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0F1AD2-00B3-4584-A578-17C9DB1DAC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88303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6CC5F7-4C40-401D-95D2-5E6CD47742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77081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68B90-396B-4522-BE48-9266D68C25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88077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9F797-FE61-4292-82B0-84D8644FE2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60714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82CA2BE-922C-4A41-8C6D-C40DC7FD5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827037"/>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47639-4FA0-432E-B60B-8914257ABE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375956"/>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A4EA63-11F9-4AFC-B323-3AD5EA62FA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86506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www.themegallery.com</a:t>
            </a:r>
          </a:p>
        </p:txBody>
      </p:sp>
      <p:sp>
        <p:nvSpPr>
          <p:cNvPr id="6" name="Slide Number Placeholder 5"/>
          <p:cNvSpPr>
            <a:spLocks noGrp="1"/>
          </p:cNvSpPr>
          <p:nvPr>
            <p:ph type="sldNum" sz="quarter" idx="12"/>
          </p:nvPr>
        </p:nvSpPr>
        <p:spPr/>
        <p:txBody>
          <a:bodyPr/>
          <a:lstStyle/>
          <a:p>
            <a:fld id="{0ED4D00E-FDAD-4C96-BC37-EE0B9AB549E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45666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381000" y="6400800"/>
            <a:ext cx="2133600" cy="244475"/>
          </a:xfrm>
        </p:spPr>
        <p:txBody>
          <a:bodyPr/>
          <a:lstStyle>
            <a:lvl1pPr>
              <a:defRPr sz="1200">
                <a:solidFill>
                  <a:schemeClr val="bg1"/>
                </a:solidFill>
              </a:defRPr>
            </a:lvl1pPr>
          </a:lstStyle>
          <a:p>
            <a:endParaRPr lang="en-US" altLang="en-US">
              <a:solidFill>
                <a:srgbClr val="FFFFFF"/>
              </a:solidFill>
            </a:endParaRPr>
          </a:p>
        </p:txBody>
      </p:sp>
      <p:sp>
        <p:nvSpPr>
          <p:cNvPr id="3077" name="Rectangle 5"/>
          <p:cNvSpPr>
            <a:spLocks noGrp="1" noChangeArrowheads="1"/>
          </p:cNvSpPr>
          <p:nvPr>
            <p:ph type="ftr" sz="quarter" idx="3"/>
          </p:nvPr>
        </p:nvSpPr>
        <p:spPr>
          <a:xfrm>
            <a:off x="5638800" y="6400800"/>
            <a:ext cx="3135313" cy="244475"/>
          </a:xfrm>
        </p:spPr>
        <p:txBody>
          <a:bodyPr/>
          <a:lstStyle>
            <a:lvl1pPr>
              <a:defRPr sz="1200" b="1" i="1">
                <a:solidFill>
                  <a:schemeClr val="accent1"/>
                </a:solidFill>
              </a:defRPr>
            </a:lvl1pPr>
          </a:lstStyle>
          <a:p>
            <a:r>
              <a:rPr lang="en-US" altLang="en-US">
                <a:solidFill>
                  <a:srgbClr val="A0C6F8"/>
                </a:solidFill>
              </a:rPr>
              <a:t>www.themegallery.com</a:t>
            </a:r>
          </a:p>
        </p:txBody>
      </p:sp>
      <p:sp>
        <p:nvSpPr>
          <p:cNvPr id="3078" name="Rectangle 6"/>
          <p:cNvSpPr>
            <a:spLocks noGrp="1" noChangeArrowheads="1"/>
          </p:cNvSpPr>
          <p:nvPr>
            <p:ph type="sldNum" sz="quarter" idx="4"/>
          </p:nvPr>
        </p:nvSpPr>
        <p:spPr>
          <a:xfrm>
            <a:off x="3505200" y="6400800"/>
            <a:ext cx="2133600" cy="244475"/>
          </a:xfrm>
        </p:spPr>
        <p:txBody>
          <a:bodyPr/>
          <a:lstStyle>
            <a:lvl1pPr>
              <a:defRPr sz="1200">
                <a:solidFill>
                  <a:schemeClr val="bg1"/>
                </a:solidFill>
              </a:defRPr>
            </a:lvl1pPr>
          </a:lstStyle>
          <a:p>
            <a:fld id="{3EDBD872-B14B-4078-87B3-032E3B89C0FC}" type="slidenum">
              <a:rPr lang="en-US" altLang="en-US">
                <a:solidFill>
                  <a:srgbClr val="FFFFFF"/>
                </a:solidFill>
              </a:rPr>
              <a:pPr/>
              <a:t>‹#›</a:t>
            </a:fld>
            <a:endParaRPr lang="en-US" altLang="en-US">
              <a:solidFill>
                <a:srgbClr val="FFFFFF"/>
              </a:solidFill>
            </a:endParaRPr>
          </a:p>
        </p:txBody>
      </p:sp>
      <p:sp>
        <p:nvSpPr>
          <p:cNvPr id="3086" name="Text Box 14"/>
          <p:cNvSpPr txBox="1">
            <a:spLocks noChangeArrowheads="1"/>
          </p:cNvSpPr>
          <p:nvPr/>
        </p:nvSpPr>
        <p:spPr bwMode="gray">
          <a:xfrm>
            <a:off x="228600" y="15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i="1">
                <a:solidFill>
                  <a:srgbClr val="FFFFFF"/>
                </a:solidFill>
              </a:rPr>
              <a:t>LOGO</a:t>
            </a:r>
          </a:p>
        </p:txBody>
      </p:sp>
      <p:sp>
        <p:nvSpPr>
          <p:cNvPr id="3074" name="Rectangle 2"/>
          <p:cNvSpPr>
            <a:spLocks noGrp="1" noChangeArrowheads="1"/>
          </p:cNvSpPr>
          <p:nvPr>
            <p:ph type="ctrTitle"/>
          </p:nvPr>
        </p:nvSpPr>
        <p:spPr>
          <a:xfrm>
            <a:off x="2743200" y="1066800"/>
            <a:ext cx="5943600" cy="9429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r">
              <a:defRPr sz="4400" b="0">
                <a:solidFill>
                  <a:schemeClr val="tx1"/>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2895600" y="1981200"/>
            <a:ext cx="5791200" cy="304800"/>
          </a:xfrm>
        </p:spPr>
        <p:txBody>
          <a:bodyPr/>
          <a:lstStyle>
            <a:lvl1pPr marL="0" indent="0" algn="r">
              <a:buFont typeface="Wingdings" panose="05000000000000000000" pitchFamily="2" charset="2"/>
              <a:buNone/>
              <a:defRPr sz="1800">
                <a:solidFill>
                  <a:schemeClr val="tx2"/>
                </a:solidFill>
              </a:defRPr>
            </a:lvl1pPr>
          </a:lstStyle>
          <a:p>
            <a:pPr lvl="0"/>
            <a:r>
              <a:rPr lang="en-US" altLang="en-US" noProof="0"/>
              <a:t>Click to edit Master subtitle style</a:t>
            </a:r>
          </a:p>
        </p:txBody>
      </p:sp>
    </p:spTree>
    <p:extLst>
      <p:ext uri="{BB962C8B-B14F-4D97-AF65-F5344CB8AC3E}">
        <p14:creationId xmlns:p14="http://schemas.microsoft.com/office/powerpoint/2010/main" val="23179224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5" name="Slide Number Placeholder 4"/>
          <p:cNvSpPr>
            <a:spLocks noGrp="1"/>
          </p:cNvSpPr>
          <p:nvPr>
            <p:ph type="sldNum" sz="quarter" idx="11"/>
          </p:nvPr>
        </p:nvSpPr>
        <p:spPr/>
        <p:txBody>
          <a:bodyPr/>
          <a:lstStyle>
            <a:lvl1pPr>
              <a:defRPr/>
            </a:lvl1pPr>
          </a:lstStyle>
          <a:p>
            <a:fld id="{B3404494-7014-41C5-AB89-399D1B0E080C}"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42170199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5" name="Slide Number Placeholder 4"/>
          <p:cNvSpPr>
            <a:spLocks noGrp="1"/>
          </p:cNvSpPr>
          <p:nvPr>
            <p:ph type="sldNum" sz="quarter" idx="11"/>
          </p:nvPr>
        </p:nvSpPr>
        <p:spPr/>
        <p:txBody>
          <a:bodyPr/>
          <a:lstStyle>
            <a:lvl1pPr>
              <a:defRPr/>
            </a:lvl1pPr>
          </a:lstStyle>
          <a:p>
            <a:fld id="{D0FD18F5-D117-4748-82D5-3A012FFA86DD}"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1418822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295400"/>
            <a:ext cx="344805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850" y="1295400"/>
            <a:ext cx="344805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1"/>
          </p:nvPr>
        </p:nvSpPr>
        <p:spPr/>
        <p:txBody>
          <a:bodyPr/>
          <a:lstStyle>
            <a:lvl1pPr>
              <a:defRPr/>
            </a:lvl1pPr>
          </a:lstStyle>
          <a:p>
            <a:fld id="{3895E1A8-0609-4464-A86A-C53E37548F14}" type="slidenum">
              <a:rPr lang="en-US" altLang="en-US">
                <a:solidFill>
                  <a:srgbClr val="000000"/>
                </a:solidFill>
              </a:rPr>
              <a:pPr/>
              <a:t>‹#›</a:t>
            </a:fld>
            <a:endParaRPr lang="en-US" altLang="en-US">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9769114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8" name="Slide Number Placeholder 7"/>
          <p:cNvSpPr>
            <a:spLocks noGrp="1"/>
          </p:cNvSpPr>
          <p:nvPr>
            <p:ph type="sldNum" sz="quarter" idx="11"/>
          </p:nvPr>
        </p:nvSpPr>
        <p:spPr/>
        <p:txBody>
          <a:bodyPr/>
          <a:lstStyle>
            <a:lvl1pPr>
              <a:defRPr/>
            </a:lvl1pPr>
          </a:lstStyle>
          <a:p>
            <a:fld id="{0D3864A4-F571-496B-847E-6F7B303DF14B}" type="slidenum">
              <a:rPr lang="en-US" altLang="en-US">
                <a:solidFill>
                  <a:srgbClr val="000000"/>
                </a:solidFill>
              </a:rPr>
              <a:pPr/>
              <a:t>‹#›</a:t>
            </a:fld>
            <a:endParaRPr lang="en-US" altLang="en-US">
              <a:solidFill>
                <a:srgbClr val="000000"/>
              </a:solidFill>
            </a:endParaRPr>
          </a:p>
        </p:txBody>
      </p:sp>
      <p:sp>
        <p:nvSpPr>
          <p:cNvPr id="9" name="Date Placeholder 8"/>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0830050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4" name="Slide Number Placeholder 3"/>
          <p:cNvSpPr>
            <a:spLocks noGrp="1"/>
          </p:cNvSpPr>
          <p:nvPr>
            <p:ph type="sldNum" sz="quarter" idx="11"/>
          </p:nvPr>
        </p:nvSpPr>
        <p:spPr/>
        <p:txBody>
          <a:bodyPr/>
          <a:lstStyle>
            <a:lvl1pPr>
              <a:defRPr/>
            </a:lvl1pPr>
          </a:lstStyle>
          <a:p>
            <a:fld id="{193DAD80-E7D4-4B46-BEC7-9FF4A800F06D}"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8566405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3" name="Slide Number Placeholder 2"/>
          <p:cNvSpPr>
            <a:spLocks noGrp="1"/>
          </p:cNvSpPr>
          <p:nvPr>
            <p:ph type="sldNum" sz="quarter" idx="11"/>
          </p:nvPr>
        </p:nvSpPr>
        <p:spPr/>
        <p:txBody>
          <a:bodyPr/>
          <a:lstStyle>
            <a:lvl1pPr>
              <a:defRPr/>
            </a:lvl1pPr>
          </a:lstStyle>
          <a:p>
            <a:fld id="{EE024931-024D-49B0-BC6F-7E16149B9E68}"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1498037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1"/>
          </p:nvPr>
        </p:nvSpPr>
        <p:spPr/>
        <p:txBody>
          <a:bodyPr/>
          <a:lstStyle>
            <a:lvl1pPr>
              <a:defRPr/>
            </a:lvl1pPr>
          </a:lstStyle>
          <a:p>
            <a:fld id="{EE15014D-D45C-44E6-9ED9-04A79C0EC0BF}" type="slidenum">
              <a:rPr lang="en-US" altLang="en-US">
                <a:solidFill>
                  <a:srgbClr val="000000"/>
                </a:solidFill>
              </a:rPr>
              <a:pPr/>
              <a:t>‹#›</a:t>
            </a:fld>
            <a:endParaRPr lang="en-US" altLang="en-US">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7362003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6" name="Slide Number Placeholder 5"/>
          <p:cNvSpPr>
            <a:spLocks noGrp="1"/>
          </p:cNvSpPr>
          <p:nvPr>
            <p:ph type="sldNum" sz="quarter" idx="11"/>
          </p:nvPr>
        </p:nvSpPr>
        <p:spPr/>
        <p:txBody>
          <a:bodyPr/>
          <a:lstStyle>
            <a:lvl1pPr>
              <a:defRPr/>
            </a:lvl1pPr>
          </a:lstStyle>
          <a:p>
            <a:fld id="{3148BE39-2FF2-43A2-AB50-DC7B1E2B50D5}" type="slidenum">
              <a:rPr lang="en-US" altLang="en-US">
                <a:solidFill>
                  <a:srgbClr val="000000"/>
                </a:solidFill>
              </a:rPr>
              <a:pPr/>
              <a:t>‹#›</a:t>
            </a:fld>
            <a:endParaRPr lang="en-US" altLang="en-US">
              <a:solidFill>
                <a:srgbClr val="000000"/>
              </a:solidFill>
            </a:endParaRPr>
          </a:p>
        </p:txBody>
      </p:sp>
      <p:sp>
        <p:nvSpPr>
          <p:cNvPr id="7" name="Date Placeholder 6"/>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0725940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5" name="Slide Number Placeholder 4"/>
          <p:cNvSpPr>
            <a:spLocks noGrp="1"/>
          </p:cNvSpPr>
          <p:nvPr>
            <p:ph type="sldNum" sz="quarter" idx="11"/>
          </p:nvPr>
        </p:nvSpPr>
        <p:spPr/>
        <p:txBody>
          <a:bodyPr/>
          <a:lstStyle>
            <a:lvl1pPr>
              <a:defRPr/>
            </a:lvl1pPr>
          </a:lstStyle>
          <a:p>
            <a:fld id="{8510C22B-C384-4F3B-8D69-7D9CB96A8337}"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4092494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r>
              <a:rPr lang="en-US">
                <a:solidFill>
                  <a:srgbClr val="000000"/>
                </a:solidFill>
              </a:rPr>
              <a:t>www.themegallery.com</a:t>
            </a:r>
          </a:p>
        </p:txBody>
      </p:sp>
      <p:sp>
        <p:nvSpPr>
          <p:cNvPr id="7" name="Slide Number Placeholder 6"/>
          <p:cNvSpPr>
            <a:spLocks noGrp="1"/>
          </p:cNvSpPr>
          <p:nvPr>
            <p:ph type="sldNum" sz="quarter" idx="12"/>
          </p:nvPr>
        </p:nvSpPr>
        <p:spPr/>
        <p:txBody>
          <a:bodyPr/>
          <a:lstStyle/>
          <a:p>
            <a:fld id="{86352270-D26F-4AA7-A407-ACFB40BAE21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146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457200"/>
            <a:ext cx="2028825"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934075"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www.themegallery.com</a:t>
            </a:r>
          </a:p>
        </p:txBody>
      </p:sp>
      <p:sp>
        <p:nvSpPr>
          <p:cNvPr id="5" name="Slide Number Placeholder 4"/>
          <p:cNvSpPr>
            <a:spLocks noGrp="1"/>
          </p:cNvSpPr>
          <p:nvPr>
            <p:ph type="sldNum" sz="quarter" idx="11"/>
          </p:nvPr>
        </p:nvSpPr>
        <p:spPr/>
        <p:txBody>
          <a:bodyPr/>
          <a:lstStyle>
            <a:lvl1pPr>
              <a:defRPr/>
            </a:lvl1pPr>
          </a:lstStyle>
          <a:p>
            <a:fld id="{2F09778E-C0E1-4395-BED2-2E6C3A8F82C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89629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086600" cy="487363"/>
          </a:xfrm>
        </p:spPr>
        <p:txBody>
          <a:bodyPr/>
          <a:lstStyle/>
          <a:p>
            <a:r>
              <a:rPr lang="en-US"/>
              <a:t>Click to edit Master title style</a:t>
            </a:r>
          </a:p>
        </p:txBody>
      </p:sp>
      <p:sp>
        <p:nvSpPr>
          <p:cNvPr id="3" name="Table Placeholder 2"/>
          <p:cNvSpPr>
            <a:spLocks noGrp="1"/>
          </p:cNvSpPr>
          <p:nvPr>
            <p:ph type="tbl" idx="1"/>
          </p:nvPr>
        </p:nvSpPr>
        <p:spPr>
          <a:xfrm>
            <a:off x="1676400" y="1295400"/>
            <a:ext cx="7048500" cy="5029200"/>
          </a:xfrm>
        </p:spPr>
        <p:txBody>
          <a:bodyPr/>
          <a:lstStyle/>
          <a:p>
            <a:r>
              <a:rPr lang="en-US"/>
              <a:t>Click icon to add table</a:t>
            </a:r>
          </a:p>
        </p:txBody>
      </p:sp>
      <p:sp>
        <p:nvSpPr>
          <p:cNvPr id="4" name="Footer Placeholder 3"/>
          <p:cNvSpPr>
            <a:spLocks noGrp="1"/>
          </p:cNvSpPr>
          <p:nvPr>
            <p:ph type="ftr" sz="quarter" idx="10"/>
          </p:nvPr>
        </p:nvSpPr>
        <p:spPr>
          <a:xfrm>
            <a:off x="6553200" y="6553200"/>
            <a:ext cx="2133600" cy="244475"/>
          </a:xfrm>
        </p:spPr>
        <p:txBody>
          <a:bodyPr/>
          <a:lstStyle>
            <a:lvl1pPr>
              <a:defRPr/>
            </a:lvl1pPr>
          </a:lstStyle>
          <a:p>
            <a:r>
              <a:rPr lang="en-US" altLang="en-US">
                <a:solidFill>
                  <a:srgbClr val="000000"/>
                </a:solidFill>
              </a:rPr>
              <a:t>www.themegallery.com</a:t>
            </a:r>
          </a:p>
        </p:txBody>
      </p:sp>
      <p:sp>
        <p:nvSpPr>
          <p:cNvPr id="5" name="Slide Number Placeholder 4"/>
          <p:cNvSpPr>
            <a:spLocks noGrp="1"/>
          </p:cNvSpPr>
          <p:nvPr>
            <p:ph type="sldNum" sz="quarter" idx="11"/>
          </p:nvPr>
        </p:nvSpPr>
        <p:spPr>
          <a:xfrm>
            <a:off x="4191000" y="6534150"/>
            <a:ext cx="838200" cy="261938"/>
          </a:xfrm>
        </p:spPr>
        <p:txBody>
          <a:bodyPr/>
          <a:lstStyle>
            <a:lvl1pPr>
              <a:defRPr/>
            </a:lvl1pPr>
          </a:lstStyle>
          <a:p>
            <a:fld id="{317B287E-CC10-44D9-85D7-21A247376A8A}"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2"/>
          </p:nvPr>
        </p:nvSpPr>
        <p:spPr>
          <a:xfrm>
            <a:off x="381000" y="6534150"/>
            <a:ext cx="1905000" cy="261938"/>
          </a:xfrm>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8442456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A8F71CD-F9F2-484C-A855-7C10851083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6785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0ABA240-8DC5-48F8-A4DB-DACFAF680AB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27239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3702271-2BC4-4AA2-A3B5-E5707D57314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6130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8CAE491-26DF-4F23-8917-E2F12ED35A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56998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7961213-5786-4868-9CE2-C5E0A3C74C8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73742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1C5598A-43C5-4A56-8E8E-8B27CF40EF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22145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B48434C-0F33-462E-BE3D-FDA15584E0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56122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96EF269-A1C5-4564-9B29-0899892D726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827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r>
              <a:rPr lang="en-US">
                <a:solidFill>
                  <a:srgbClr val="000000"/>
                </a:solidFill>
              </a:rPr>
              <a:t>www.themegallery.com</a:t>
            </a:r>
          </a:p>
        </p:txBody>
      </p:sp>
      <p:sp>
        <p:nvSpPr>
          <p:cNvPr id="9" name="Slide Number Placeholder 8"/>
          <p:cNvSpPr>
            <a:spLocks noGrp="1"/>
          </p:cNvSpPr>
          <p:nvPr>
            <p:ph type="sldNum" sz="quarter" idx="12"/>
          </p:nvPr>
        </p:nvSpPr>
        <p:spPr/>
        <p:txBody>
          <a:bodyPr/>
          <a:lstStyle/>
          <a:p>
            <a:fld id="{2182C138-B1FE-4645-8CD5-63665A5AC5A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601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826B1FA-0DB2-40F0-B22A-99971A73281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95887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06671D1-EBDC-43A0-80AA-1A1F2F31EAA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39987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EBC56CE-2063-43C5-918F-1053D844F08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0380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endParaRPr lang="en-US">
              <a:solidFill>
                <a:srgbClr val="9BD3E5"/>
              </a:solidFill>
              <a:latin typeface="Arial"/>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endParaRPr lang="en-US">
              <a:solidFill>
                <a:srgbClr val="9BD3E5"/>
              </a:solidFill>
              <a:latin typeface="Arial"/>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endParaRPr lang="en-US">
              <a:solidFill>
                <a:srgbClr val="9BD3E5"/>
              </a:solidFill>
              <a:latin typeface="Arial"/>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endParaRPr lang="en-US">
              <a:solidFill>
                <a:srgbClr val="9BD3E5"/>
              </a:solidFill>
              <a:latin typeface="Arial"/>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endParaRPr lang="en-US">
              <a:solidFill>
                <a:srgbClr val="9BD3E5"/>
              </a:solidFill>
              <a:latin typeface="Arial"/>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endParaRPr lang="en-US">
              <a:solidFill>
                <a:srgbClr val="9BD3E5"/>
              </a:solidFill>
              <a:latin typeface="Arial"/>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a:solidFill>
                  <a:srgbClr val="9BD3E5"/>
                </a:solidFill>
                <a:latin typeface="Arial"/>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a:solidFill>
                  <a:srgbClr val="9BD3E5"/>
                </a:solidFill>
                <a:latin typeface="Arial"/>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a:solidFill>
                  <a:srgbClr val="9BD3E5"/>
                </a:solidFill>
                <a:latin typeface="Arial"/>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a:solidFill>
                <a:srgbClr val="9BD3E5"/>
              </a:solidFill>
              <a:latin typeface="Arial"/>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endParaRPr lang="en-US">
              <a:solidFill>
                <a:srgbClr val="9BD3E5"/>
              </a:solidFill>
              <a:latin typeface="Arial"/>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a:solidFill>
                  <a:srgbClr val="9BD3E5"/>
                </a:solidFill>
                <a:latin typeface="Arial"/>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a:solidFill>
                  <a:srgbClr val="9BD3E5"/>
                </a:solidFill>
                <a:latin typeface="Arial"/>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a:solidFill>
                  <a:srgbClr val="9BD3E5"/>
                </a:solidFill>
                <a:latin typeface="Arial"/>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endParaRPr lang="en-US">
              <a:solidFill>
                <a:srgbClr val="9BD3E5"/>
              </a:solidFill>
              <a:latin typeface="Arial"/>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endParaRPr lang="en-US">
              <a:solidFill>
                <a:srgbClr val="9BD3E5"/>
              </a:solidFill>
              <a:latin typeface="Arial"/>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endParaRPr lang="en-US">
              <a:solidFill>
                <a:srgbClr val="9BD3E5"/>
              </a:solidFill>
              <a:latin typeface="Arial"/>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endParaRPr lang="en-US">
              <a:solidFill>
                <a:srgbClr val="9BD3E5"/>
              </a:solidFill>
              <a:latin typeface="Arial"/>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endParaRPr lang="en-US">
              <a:solidFill>
                <a:srgbClr val="9BD3E5"/>
              </a:solidFill>
              <a:latin typeface="Arial"/>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2B313B9D-78DA-4CDA-BBC3-B4B66CF0B4C2}" type="slidenum">
              <a:rPr lang="en-US"/>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algn="l"/>
            <a:r>
              <a:rPr lang="en-US" sz="2200">
                <a:solidFill>
                  <a:srgbClr val="FFFFFF"/>
                </a:solidFill>
                <a:latin typeface="Arial Black" pitchFamily="34" charset="0"/>
              </a:rPr>
              <a:t>L/O/G/O</a:t>
            </a: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endParaRPr lang="en-US">
              <a:solidFill>
                <a:srgbClr val="9BD3E5"/>
              </a:solidFill>
              <a:latin typeface="Arial"/>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a:t>Click to edit Master title style</a:t>
            </a:r>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endParaRPr lang="en-US">
              <a:solidFill>
                <a:srgbClr val="9BD3E5"/>
              </a:solidFill>
              <a:latin typeface="Arial"/>
            </a:endParaRPr>
          </a:p>
        </p:txBody>
      </p:sp>
      <p:sp>
        <p:nvSpPr>
          <p:cNvPr id="50" name="Text Box 37"/>
          <p:cNvSpPr txBox="1">
            <a:spLocks noChangeArrowheads="1"/>
          </p:cNvSpPr>
          <p:nvPr userDrawn="1"/>
        </p:nvSpPr>
        <p:spPr bwMode="gray">
          <a:xfrm>
            <a:off x="144463" y="6291590"/>
            <a:ext cx="1778051" cy="261610"/>
          </a:xfrm>
          <a:prstGeom prst="rect">
            <a:avLst/>
          </a:prstGeom>
          <a:noFill/>
          <a:ln w="9525">
            <a:noFill/>
            <a:miter lim="800000"/>
            <a:headEnd/>
            <a:tailEnd/>
          </a:ln>
          <a:effectLst/>
        </p:spPr>
        <p:txBody>
          <a:bodyPr wrap="none">
            <a:spAutoFit/>
          </a:bodyPr>
          <a:lstStyle/>
          <a:p>
            <a:pPr algn="l"/>
            <a:r>
              <a:rPr lang="en-US" sz="1100" i="1">
                <a:solidFill>
                  <a:srgbClr val="FFFFFF"/>
                </a:solidFill>
                <a:latin typeface="Times New Roman" pitchFamily="18" charset="0"/>
              </a:rPr>
              <a:t>www.trungtamtinhoc.edu.vn</a:t>
            </a:r>
          </a:p>
        </p:txBody>
      </p:sp>
    </p:spTree>
    <p:extLst>
      <p:ext uri="{BB962C8B-B14F-4D97-AF65-F5344CB8AC3E}">
        <p14:creationId xmlns:p14="http://schemas.microsoft.com/office/powerpoint/2010/main" val="1674674805"/>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D29B-685A-494B-B492-A3906677DB02}" type="slidenum">
              <a:rPr lang="en-US"/>
              <a:pPr/>
              <a:t>‹#›</a:t>
            </a:fld>
            <a:endParaRPr lang="en-US"/>
          </a:p>
        </p:txBody>
      </p:sp>
    </p:spTree>
    <p:extLst>
      <p:ext uri="{BB962C8B-B14F-4D97-AF65-F5344CB8AC3E}">
        <p14:creationId xmlns:p14="http://schemas.microsoft.com/office/powerpoint/2010/main" val="3676456052"/>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7657A3-BEBB-47C7-8A26-E09FF5B4376F}" type="slidenum">
              <a:rPr lang="en-US"/>
              <a:pPr/>
              <a:t>‹#›</a:t>
            </a:fld>
            <a:endParaRPr lang="en-US"/>
          </a:p>
        </p:txBody>
      </p:sp>
    </p:spTree>
    <p:extLst>
      <p:ext uri="{BB962C8B-B14F-4D97-AF65-F5344CB8AC3E}">
        <p14:creationId xmlns:p14="http://schemas.microsoft.com/office/powerpoint/2010/main" val="3113823185"/>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033DCA-1996-4086-A892-B393D068EFA8}" type="slidenum">
              <a:rPr lang="en-US"/>
              <a:pPr/>
              <a:t>‹#›</a:t>
            </a:fld>
            <a:endParaRPr lang="en-US"/>
          </a:p>
        </p:txBody>
      </p:sp>
    </p:spTree>
    <p:extLst>
      <p:ext uri="{BB962C8B-B14F-4D97-AF65-F5344CB8AC3E}">
        <p14:creationId xmlns:p14="http://schemas.microsoft.com/office/powerpoint/2010/main" val="3567694852"/>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0F1AD2-00B3-4584-A578-17C9DB1DACFE}" type="slidenum">
              <a:rPr lang="en-US"/>
              <a:pPr/>
              <a:t>‹#›</a:t>
            </a:fld>
            <a:endParaRPr lang="en-US"/>
          </a:p>
        </p:txBody>
      </p:sp>
    </p:spTree>
    <p:extLst>
      <p:ext uri="{BB962C8B-B14F-4D97-AF65-F5344CB8AC3E}">
        <p14:creationId xmlns:p14="http://schemas.microsoft.com/office/powerpoint/2010/main" val="768554738"/>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6CC5F7-4C40-401D-95D2-5E6CD477427A}" type="slidenum">
              <a:rPr lang="en-US"/>
              <a:pPr/>
              <a:t>‹#›</a:t>
            </a:fld>
            <a:endParaRPr lang="en-US"/>
          </a:p>
        </p:txBody>
      </p:sp>
    </p:spTree>
    <p:extLst>
      <p:ext uri="{BB962C8B-B14F-4D97-AF65-F5344CB8AC3E}">
        <p14:creationId xmlns:p14="http://schemas.microsoft.com/office/powerpoint/2010/main" val="67011459"/>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868B90-396B-4522-BE48-9266D68C2527}" type="slidenum">
              <a:rPr lang="en-US"/>
              <a:pPr/>
              <a:t>‹#›</a:t>
            </a:fld>
            <a:endParaRPr lang="en-US"/>
          </a:p>
        </p:txBody>
      </p:sp>
    </p:spTree>
    <p:extLst>
      <p:ext uri="{BB962C8B-B14F-4D97-AF65-F5344CB8AC3E}">
        <p14:creationId xmlns:p14="http://schemas.microsoft.com/office/powerpoint/2010/main" val="177740288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www.themegallery.com</a:t>
            </a:r>
          </a:p>
        </p:txBody>
      </p:sp>
      <p:sp>
        <p:nvSpPr>
          <p:cNvPr id="5" name="Slide Number Placeholder 4"/>
          <p:cNvSpPr>
            <a:spLocks noGrp="1"/>
          </p:cNvSpPr>
          <p:nvPr>
            <p:ph type="sldNum" sz="quarter" idx="12"/>
          </p:nvPr>
        </p:nvSpPr>
        <p:spPr/>
        <p:txBody>
          <a:bodyPr/>
          <a:lstStyle/>
          <a:p>
            <a:fld id="{2CE3A9E0-F7B2-4A1D-8DA1-CE1602D9939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238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49F797-FE61-4292-82B0-84D8644FE2A5}" type="slidenum">
              <a:rPr lang="en-US"/>
              <a:pPr/>
              <a:t>‹#›</a:t>
            </a:fld>
            <a:endParaRPr lang="en-US"/>
          </a:p>
        </p:txBody>
      </p:sp>
    </p:spTree>
    <p:extLst>
      <p:ext uri="{BB962C8B-B14F-4D97-AF65-F5344CB8AC3E}">
        <p14:creationId xmlns:p14="http://schemas.microsoft.com/office/powerpoint/2010/main" val="2355044644"/>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2CA2BE-922C-4A41-8C6D-C40DC7FD51F2}" type="slidenum">
              <a:rPr lang="en-US"/>
              <a:pPr/>
              <a:t>‹#›</a:t>
            </a:fld>
            <a:endParaRPr lang="en-US"/>
          </a:p>
        </p:txBody>
      </p:sp>
    </p:spTree>
    <p:extLst>
      <p:ext uri="{BB962C8B-B14F-4D97-AF65-F5344CB8AC3E}">
        <p14:creationId xmlns:p14="http://schemas.microsoft.com/office/powerpoint/2010/main" val="423233076"/>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647639-4FA0-432E-B60B-8914257ABE68}" type="slidenum">
              <a:rPr lang="en-US"/>
              <a:pPr/>
              <a:t>‹#›</a:t>
            </a:fld>
            <a:endParaRPr lang="en-US"/>
          </a:p>
        </p:txBody>
      </p:sp>
    </p:spTree>
    <p:extLst>
      <p:ext uri="{BB962C8B-B14F-4D97-AF65-F5344CB8AC3E}">
        <p14:creationId xmlns:p14="http://schemas.microsoft.com/office/powerpoint/2010/main" val="1566574635"/>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A4EA63-11F9-4AFC-B323-3AD5EA62FA7C}" type="slidenum">
              <a:rPr lang="en-US"/>
              <a:pPr/>
              <a:t>‹#›</a:t>
            </a:fld>
            <a:endParaRPr lang="en-US"/>
          </a:p>
        </p:txBody>
      </p:sp>
    </p:spTree>
    <p:extLst>
      <p:ext uri="{BB962C8B-B14F-4D97-AF65-F5344CB8AC3E}">
        <p14:creationId xmlns:p14="http://schemas.microsoft.com/office/powerpoint/2010/main" val="3027489416"/>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ext Placeholder 2"/>
          <p:cNvSpPr>
            <a:spLocks noGrp="1"/>
          </p:cNvSpPr>
          <p:nvPr>
            <p:ph type="body" sz="half" idx="1"/>
          </p:nvPr>
        </p:nvSpPr>
        <p:spPr>
          <a:xfrm>
            <a:off x="457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470B65D5-A5EB-4E72-9AA2-EC914BB7854C}" type="slidenum">
              <a:rPr lang="en-US"/>
              <a:pPr/>
              <a:t>‹#›</a:t>
            </a:fld>
            <a:endParaRPr lang="en-US"/>
          </a:p>
        </p:txBody>
      </p:sp>
    </p:spTree>
    <p:extLst>
      <p:ext uri="{BB962C8B-B14F-4D97-AF65-F5344CB8AC3E}">
        <p14:creationId xmlns:p14="http://schemas.microsoft.com/office/powerpoint/2010/main" val="4281928459"/>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ED1A9C-2BF9-4539-AB54-FB4B83A076D1}" type="datetime5">
              <a:rPr lang="en-US" smtClean="0">
                <a:solidFill>
                  <a:prstClr val="black">
                    <a:tint val="75000"/>
                  </a:prstClr>
                </a:solidFill>
              </a:rPr>
              <a:pPr/>
              <a:t>1-Aug-23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4075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A8BF3-790F-4966-B7BE-C6C832DD1840}" type="datetime5">
              <a:rPr lang="en-US" smtClean="0">
                <a:solidFill>
                  <a:prstClr val="black">
                    <a:tint val="75000"/>
                  </a:prstClr>
                </a:solidFill>
              </a:rPr>
              <a:pPr/>
              <a:t>1-Aug-23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2334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00A6A-670A-477F-A9E3-778CF7838BC1}" type="datetime5">
              <a:rPr lang="en-US" smtClean="0">
                <a:solidFill>
                  <a:prstClr val="black">
                    <a:tint val="75000"/>
                  </a:prstClr>
                </a:solidFill>
              </a:rPr>
              <a:pPr/>
              <a:t>1-Aug-23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8663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48B524-F0B3-4F13-89EA-2C1ADD9D7559}" type="datetime5">
              <a:rPr lang="en-US" smtClean="0">
                <a:solidFill>
                  <a:prstClr val="black">
                    <a:tint val="75000"/>
                  </a:prstClr>
                </a:solidFill>
              </a:rPr>
              <a:pPr/>
              <a:t>1-Aug-23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91671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1B17C-BD11-4E2A-AFE2-BF52C2F8CB63}" type="datetime5">
              <a:rPr lang="en-US" smtClean="0">
                <a:solidFill>
                  <a:prstClr val="black">
                    <a:tint val="75000"/>
                  </a:prstClr>
                </a:solidFill>
              </a:rPr>
              <a:pPr/>
              <a:t>1-Aug-23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44653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r>
              <a:rPr lang="en-US">
                <a:solidFill>
                  <a:srgbClr val="000000"/>
                </a:solidFill>
              </a:rPr>
              <a:t>www.themegallery.com</a:t>
            </a:r>
          </a:p>
        </p:txBody>
      </p:sp>
      <p:sp>
        <p:nvSpPr>
          <p:cNvPr id="4" name="Slide Number Placeholder 3"/>
          <p:cNvSpPr>
            <a:spLocks noGrp="1"/>
          </p:cNvSpPr>
          <p:nvPr>
            <p:ph type="sldNum" sz="quarter" idx="12"/>
          </p:nvPr>
        </p:nvSpPr>
        <p:spPr/>
        <p:txBody>
          <a:bodyPr/>
          <a:lstStyle/>
          <a:p>
            <a:fld id="{1F0598A6-8A60-4E2B-94C9-C30BE76AD1B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48344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35F4B8-BC0E-41EE-8BD9-B7393C7D675C}" type="datetime5">
              <a:rPr lang="en-US" smtClean="0">
                <a:solidFill>
                  <a:prstClr val="black">
                    <a:tint val="75000"/>
                  </a:prstClr>
                </a:solidFill>
              </a:rPr>
              <a:pPr/>
              <a:t>1-Aug-23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09697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BDA04-D64E-40CC-8572-2B01F721446D}" type="datetime5">
              <a:rPr lang="en-US" smtClean="0">
                <a:solidFill>
                  <a:prstClr val="black">
                    <a:tint val="75000"/>
                  </a:prstClr>
                </a:solidFill>
              </a:rPr>
              <a:pPr/>
              <a:t>1-Aug-23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2269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5B0664-0F4D-4737-A14D-0863414B6B47}" type="datetime5">
              <a:rPr lang="en-US" smtClean="0">
                <a:solidFill>
                  <a:prstClr val="black">
                    <a:tint val="75000"/>
                  </a:prstClr>
                </a:solidFill>
              </a:rPr>
              <a:pPr/>
              <a:t>1-Aug-23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09658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38FA14-84A9-4F9F-BDEE-0003F14A0382}" type="datetime5">
              <a:rPr lang="en-US" smtClean="0">
                <a:solidFill>
                  <a:prstClr val="black">
                    <a:tint val="75000"/>
                  </a:prstClr>
                </a:solidFill>
              </a:rPr>
              <a:pPr/>
              <a:t>1-Aug-23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72167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DBE1E-F404-4287-B1E9-84568FE230F1}" type="datetime5">
              <a:rPr lang="en-US" smtClean="0">
                <a:solidFill>
                  <a:prstClr val="black">
                    <a:tint val="75000"/>
                  </a:prstClr>
                </a:solidFill>
              </a:rPr>
              <a:pPr/>
              <a:t>1-Aug-23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33105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C21EAD-91E9-4B50-8094-41678F90865A}" type="datetime5">
              <a:rPr lang="en-US" smtClean="0">
                <a:solidFill>
                  <a:prstClr val="black">
                    <a:tint val="75000"/>
                  </a:prstClr>
                </a:solidFill>
              </a:rPr>
              <a:pPr/>
              <a:t>1-Aug-23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solidFill>
                  <a:prstClr val="black">
                    <a:tint val="75000"/>
                  </a:prstClr>
                </a:solidFill>
              </a:rPr>
              <a:t>Trang </a:t>
            </a:r>
            <a:fld id="{ADA9B7FD-F2EE-41F6-8343-9D87AC07EB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08321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rgbClr val="FFFFFF"/>
        </a:solidFill>
        <a:effectLst/>
      </p:bgPr>
    </p:bg>
    <p:spTree>
      <p:nvGrpSpPr>
        <p:cNvPr id="1" name=""/>
        <p:cNvGrpSpPr/>
        <p:nvPr/>
      </p:nvGrpSpPr>
      <p:grpSpPr>
        <a:xfrm>
          <a:off x="0" y="0"/>
          <a:ext cx="0" cy="0"/>
          <a:chOff x="0" y="0"/>
          <a:chExt cx="0" cy="0"/>
        </a:xfrm>
      </p:grpSpPr>
      <p:sp>
        <p:nvSpPr>
          <p:cNvPr id="4" name="Rectangle 1433"/>
          <p:cNvSpPr>
            <a:spLocks noChangeArrowheads="1"/>
          </p:cNvSpPr>
          <p:nvPr/>
        </p:nvSpPr>
        <p:spPr bwMode="gray">
          <a:xfrm>
            <a:off x="0" y="0"/>
            <a:ext cx="9144000" cy="1435100"/>
          </a:xfrm>
          <a:prstGeom prst="rect">
            <a:avLst/>
          </a:prstGeom>
          <a:gradFill rotWithShape="1">
            <a:gsLst>
              <a:gs pos="0">
                <a:schemeClr val="folHlink">
                  <a:alpha val="50000"/>
                </a:schemeClr>
              </a:gs>
              <a:gs pos="100000">
                <a:schemeClr val="folHlink">
                  <a:gamma/>
                  <a:tint val="0"/>
                  <a:invGamma/>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b="1">
              <a:solidFill>
                <a:srgbClr val="1C1C1C"/>
              </a:solidFill>
              <a:cs typeface="Arial" charset="0"/>
            </a:endParaRPr>
          </a:p>
        </p:txBody>
      </p:sp>
      <p:pic>
        <p:nvPicPr>
          <p:cNvPr id="5" name="Picture 1434" descr="ha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rot="4625498">
            <a:off x="8093075" y="5561013"/>
            <a:ext cx="406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435"/>
          <p:cNvGrpSpPr>
            <a:grpSpLocks/>
          </p:cNvGrpSpPr>
          <p:nvPr/>
        </p:nvGrpSpPr>
        <p:grpSpPr bwMode="auto">
          <a:xfrm>
            <a:off x="-1028700" y="1887538"/>
            <a:ext cx="2230438" cy="5002212"/>
            <a:chOff x="1696" y="160"/>
            <a:chExt cx="1148" cy="2575"/>
          </a:xfrm>
        </p:grpSpPr>
        <p:sp>
          <p:nvSpPr>
            <p:cNvPr id="7" name="Freeform 1436"/>
            <p:cNvSpPr>
              <a:spLocks/>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pic>
          <p:nvPicPr>
            <p:cNvPr id="8" name="Picture 1437" descr="haba_03"/>
            <p:cNvPicPr>
              <a:picLocks noChangeAspect="1" noChangeArrowheads="1"/>
            </p:cNvPicPr>
            <p:nvPr userDrawn="1"/>
          </p:nvPicPr>
          <p:blipFill>
            <a:blip r:embed="rId3">
              <a:lum bright="-90000" contrast="48000"/>
              <a:grayscl/>
              <a:biLevel thresh="50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438"/>
          <p:cNvGrpSpPr>
            <a:grpSpLocks/>
          </p:cNvGrpSpPr>
          <p:nvPr/>
        </p:nvGrpSpPr>
        <p:grpSpPr bwMode="auto">
          <a:xfrm rot="2126661">
            <a:off x="339725" y="2987675"/>
            <a:ext cx="1914525" cy="4295775"/>
            <a:chOff x="1696" y="160"/>
            <a:chExt cx="1148" cy="2575"/>
          </a:xfrm>
        </p:grpSpPr>
        <p:sp>
          <p:nvSpPr>
            <p:cNvPr id="10" name="Freeform 1439"/>
            <p:cNvSpPr>
              <a:spLocks/>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pic>
          <p:nvPicPr>
            <p:cNvPr id="11" name="Picture 1440" descr="haba_03"/>
            <p:cNvPicPr>
              <a:picLocks noChangeAspect="1" noChangeArrowheads="1"/>
            </p:cNvPicPr>
            <p:nvPr userDrawn="1"/>
          </p:nvPicPr>
          <p:blipFill>
            <a:blip r:embed="rId3">
              <a:lum bright="-90000" contrast="48000"/>
              <a:grayscl/>
              <a:biLevel thresh="50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441"/>
          <p:cNvGrpSpPr>
            <a:grpSpLocks/>
          </p:cNvGrpSpPr>
          <p:nvPr/>
        </p:nvGrpSpPr>
        <p:grpSpPr bwMode="auto">
          <a:xfrm rot="4666960">
            <a:off x="1066007" y="4420393"/>
            <a:ext cx="1822450" cy="4087813"/>
            <a:chOff x="1696" y="160"/>
            <a:chExt cx="1148" cy="2575"/>
          </a:xfrm>
        </p:grpSpPr>
        <p:sp>
          <p:nvSpPr>
            <p:cNvPr id="13" name="Freeform 1442"/>
            <p:cNvSpPr>
              <a:spLocks/>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pic>
          <p:nvPicPr>
            <p:cNvPr id="14" name="Picture 1443" descr="haba_03"/>
            <p:cNvPicPr>
              <a:picLocks noChangeAspect="1" noChangeArrowheads="1"/>
            </p:cNvPicPr>
            <p:nvPr userDrawn="1"/>
          </p:nvPicPr>
          <p:blipFill>
            <a:blip r:embed="rId3">
              <a:lum bright="-90000" contrast="48000"/>
              <a:grayscl/>
              <a:biLevel thresh="50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47"/>
          <p:cNvGrpSpPr>
            <a:grpSpLocks/>
          </p:cNvGrpSpPr>
          <p:nvPr/>
        </p:nvGrpSpPr>
        <p:grpSpPr bwMode="auto">
          <a:xfrm rot="1366339">
            <a:off x="5407025" y="5013325"/>
            <a:ext cx="1273175" cy="571500"/>
            <a:chOff x="2044" y="2133"/>
            <a:chExt cx="1329" cy="596"/>
          </a:xfrm>
        </p:grpSpPr>
        <p:pic>
          <p:nvPicPr>
            <p:cNvPr id="16" name="Picture 1448" descr="haba"/>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449"/>
            <p:cNvSpPr>
              <a:spLocks/>
            </p:cNvSpPr>
            <p:nvPr userDrawn="1"/>
          </p:nvSpPr>
          <p:spPr bwMode="gray">
            <a:xfrm rot="4245780">
              <a:off x="2418" y="17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grpSp>
      <p:sp>
        <p:nvSpPr>
          <p:cNvPr id="18" name="Oval 1450"/>
          <p:cNvSpPr>
            <a:spLocks noChangeArrowheads="1"/>
          </p:cNvSpPr>
          <p:nvPr/>
        </p:nvSpPr>
        <p:spPr bwMode="gray">
          <a:xfrm>
            <a:off x="8312150" y="6394450"/>
            <a:ext cx="152400" cy="152400"/>
          </a:xfrm>
          <a:prstGeom prst="ellipse">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19" name="Oval 1451"/>
          <p:cNvSpPr>
            <a:spLocks noChangeArrowheads="1"/>
          </p:cNvSpPr>
          <p:nvPr/>
        </p:nvSpPr>
        <p:spPr bwMode="gray">
          <a:xfrm>
            <a:off x="8551863" y="6392863"/>
            <a:ext cx="152400" cy="152400"/>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20" name="Oval 1452"/>
          <p:cNvSpPr>
            <a:spLocks noChangeArrowheads="1"/>
          </p:cNvSpPr>
          <p:nvPr/>
        </p:nvSpPr>
        <p:spPr bwMode="gray">
          <a:xfrm>
            <a:off x="7835900" y="6394450"/>
            <a:ext cx="152400" cy="152400"/>
          </a:xfrm>
          <a:prstGeom prst="ellipse">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21" name="Oval 1453"/>
          <p:cNvSpPr>
            <a:spLocks noChangeArrowheads="1"/>
          </p:cNvSpPr>
          <p:nvPr/>
        </p:nvSpPr>
        <p:spPr bwMode="gray">
          <a:xfrm>
            <a:off x="8075613" y="6392863"/>
            <a:ext cx="152400" cy="152400"/>
          </a:xfrm>
          <a:prstGeom prst="ellipse">
            <a:avLst/>
          </a:prstGeom>
          <a:solidFill>
            <a:schemeClr val="fo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grpSp>
        <p:nvGrpSpPr>
          <p:cNvPr id="22" name="Group 1459"/>
          <p:cNvGrpSpPr>
            <a:grpSpLocks/>
          </p:cNvGrpSpPr>
          <p:nvPr/>
        </p:nvGrpSpPr>
        <p:grpSpPr bwMode="auto">
          <a:xfrm>
            <a:off x="3598863" y="3860800"/>
            <a:ext cx="2101850" cy="941388"/>
            <a:chOff x="2267" y="2432"/>
            <a:chExt cx="1324" cy="593"/>
          </a:xfrm>
        </p:grpSpPr>
        <p:sp>
          <p:nvSpPr>
            <p:cNvPr id="23" name="Freeform 1446"/>
            <p:cNvSpPr>
              <a:spLocks/>
            </p:cNvSpPr>
            <p:nvPr userDrawn="1"/>
          </p:nvSpPr>
          <p:spPr bwMode="gray">
            <a:xfrm rot="4463845">
              <a:off x="2636" y="20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pic>
          <p:nvPicPr>
            <p:cNvPr id="24" name="Picture 1457" descr="haba_0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gray">
            <a:xfrm rot="4477534">
              <a:off x="2634" y="2069"/>
              <a:ext cx="593" cy="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6655" name="Rectangle 1455"/>
          <p:cNvSpPr>
            <a:spLocks noGrp="1" noChangeArrowheads="1"/>
          </p:cNvSpPr>
          <p:nvPr>
            <p:ph type="ctrTitle" sz="quarter"/>
          </p:nvPr>
        </p:nvSpPr>
        <p:spPr>
          <a:xfrm>
            <a:off x="3200400" y="2130425"/>
            <a:ext cx="5551488" cy="147002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zh-CN" altLang="en-US" noProof="0"/>
              <a:t>单击此处编辑母版标题样式</a:t>
            </a:r>
          </a:p>
        </p:txBody>
      </p:sp>
      <p:sp>
        <p:nvSpPr>
          <p:cNvPr id="436656" name="Rectangle 1456"/>
          <p:cNvSpPr>
            <a:spLocks noGrp="1" noChangeArrowheads="1"/>
          </p:cNvSpPr>
          <p:nvPr>
            <p:ph type="subTitle" sz="quarter" idx="1"/>
          </p:nvPr>
        </p:nvSpPr>
        <p:spPr>
          <a:xfrm>
            <a:off x="3362325" y="1066800"/>
            <a:ext cx="4984750" cy="1077913"/>
          </a:xfrm>
        </p:spPr>
        <p:txBody>
          <a:bodyPr/>
          <a:lstStyle>
            <a:lvl1pPr marL="0" indent="0" algn="ctr">
              <a:buFontTx/>
              <a:buNone/>
              <a:defRPr/>
            </a:lvl1pPr>
          </a:lstStyle>
          <a:p>
            <a:pPr lvl="0"/>
            <a:r>
              <a:rPr lang="zh-CN" altLang="en-US" noProof="0"/>
              <a:t>单击此处编辑母版副标题样式</a:t>
            </a:r>
          </a:p>
        </p:txBody>
      </p:sp>
    </p:spTree>
    <p:extLst>
      <p:ext uri="{BB962C8B-B14F-4D97-AF65-F5344CB8AC3E}">
        <p14:creationId xmlns:p14="http://schemas.microsoft.com/office/powerpoint/2010/main" val="23218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8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17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42" presetClass="entr" presetSubtype="0" fill="hold" nodeType="withEffect">
                                  <p:stCondLst>
                                    <p:cond delay="2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0" presetClass="path" presetSubtype="0" accel="50000" decel="50000" fill="hold" nodeType="withEffect">
                                  <p:stCondLst>
                                    <p:cond delay="2400"/>
                                  </p:stCondLst>
                                  <p:childTnLst>
                                    <p:animMotion origin="layout" path="M -0.36441 0.19316 C -0.32413 0.10664 -0.28368 0.02013 -0.22292 -0.01202 C -0.16232 -0.04418 -0.03715 -0.00208 -4.44444E-6 -1.50821E-6 " pathEditMode="relative" ptsTypes="aaA">
                                      <p:cBhvr>
                                        <p:cTn id="20" dur="1000" fill="hold"/>
                                        <p:tgtEl>
                                          <p:spTgt spid="22"/>
                                        </p:tgtEl>
                                        <p:attrNameLst>
                                          <p:attrName>ppt_x</p:attrName>
                                          <p:attrName>ppt_y</p:attrName>
                                        </p:attrNameLst>
                                      </p:cBhvr>
                                    </p:animMotion>
                                  </p:childTnLst>
                                </p:cTn>
                              </p:par>
                              <p:par>
                                <p:cTn id="21" presetID="42" presetClass="entr" presetSubtype="0" fill="hold" nodeType="withEffect">
                                  <p:stCondLst>
                                    <p:cond delay="3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0" presetClass="path" presetSubtype="0" accel="50000" decel="50000" fill="hold" nodeType="withEffect">
                                  <p:stCondLst>
                                    <p:cond delay="3100"/>
                                  </p:stCondLst>
                                  <p:childTnLst>
                                    <p:animMotion origin="layout" path="M -0.15538 -0.15125 C -0.13941 -0.14362 -0.08507 -0.12928 -0.0592 -0.10407 C -0.03333 -0.07887 -0.01232 -0.02174 -1.38889E-6 4.04255E-6 " pathEditMode="relative" rAng="0" ptsTypes="aaa">
                                      <p:cBhvr>
                                        <p:cTn id="27" dur="1000" fill="hold"/>
                                        <p:tgtEl>
                                          <p:spTgt spid="15"/>
                                        </p:tgtEl>
                                        <p:attrNameLst>
                                          <p:attrName>ppt_x</p:attrName>
                                          <p:attrName>ppt_y</p:attrName>
                                        </p:attrNameLst>
                                      </p:cBhvr>
                                      <p:rCtr x="7760" y="7562"/>
                                    </p:animMotion>
                                  </p:childTnLst>
                                </p:cTn>
                              </p:par>
                              <p:par>
                                <p:cTn id="28" presetID="42" presetClass="entr" presetSubtype="0" fill="hold" nodeType="withEffect">
                                  <p:stCondLst>
                                    <p:cond delay="38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3800"/>
                                  </p:stCondLst>
                                  <p:childTnLst>
                                    <p:animMotion origin="layout" path="M -0.25538 -0.14283 C -0.23385 -0.12315 -0.16823 -0.04885 -0.12569 -0.025 C -0.08316 -0.00116 -0.02621 -0.0051 -1.66667E-6 4.81481E-6 " pathEditMode="relative" rAng="0" ptsTypes="aaa">
                                      <p:cBhvr>
                                        <p:cTn id="34" dur="1000" fill="hold"/>
                                        <p:tgtEl>
                                          <p:spTgt spid="5"/>
                                        </p:tgtEl>
                                        <p:attrNameLst>
                                          <p:attrName>ppt_x</p:attrName>
                                          <p:attrName>ppt_y</p:attrName>
                                        </p:attrNameLst>
                                      </p:cBhvr>
                                      <p:rCtr x="12760" y="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3BD2701D-3CFB-4149-AF8C-589731841D7B}"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13851692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F72EDD41-C87B-4E26-9759-749B5888A1AB}"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14161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cs typeface="Arial" charset="0"/>
              </a:defRPr>
            </a:lvl1pPr>
          </a:lstStyle>
          <a:p>
            <a:pPr>
              <a:defRPr/>
            </a:pPr>
            <a:fld id="{16E98FDF-D2C2-4335-A093-2EE6C26F0A0F}" type="slidenum">
              <a:rPr lang="zh-CN" altLang="en-US"/>
              <a:pPr>
                <a:defRPr/>
              </a:pPr>
              <a:t>‹#›</a:t>
            </a:fld>
            <a:endParaRPr lang="en-US" altLang="zh-CN"/>
          </a:p>
        </p:txBody>
      </p:sp>
      <p:sp>
        <p:nvSpPr>
          <p:cNvPr id="7"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45691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0311D"/>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0311D"/>
              </a:solidFill>
            </a:endParaRPr>
          </a:p>
        </p:txBody>
      </p:sp>
      <p:sp>
        <p:nvSpPr>
          <p:cNvPr id="6" name="Slide Number Placeholder 5"/>
          <p:cNvSpPr>
            <a:spLocks noGrp="1"/>
          </p:cNvSpPr>
          <p:nvPr>
            <p:ph type="sldNum" sz="quarter" idx="12"/>
          </p:nvPr>
        </p:nvSpPr>
        <p:spPr/>
        <p:txBody>
          <a:bodyPr/>
          <a:lstStyle>
            <a:lvl1pPr>
              <a:defRPr/>
            </a:lvl1pPr>
          </a:lstStyle>
          <a:p>
            <a:fld id="{0269F168-E2A5-4E1C-844F-35398BC3B88E}"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1938740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r>
              <a:rPr lang="en-US">
                <a:solidFill>
                  <a:srgbClr val="000000"/>
                </a:solidFill>
              </a:rPr>
              <a:t>www.themegallery.com</a:t>
            </a:r>
          </a:p>
        </p:txBody>
      </p:sp>
      <p:sp>
        <p:nvSpPr>
          <p:cNvPr id="7" name="Slide Number Placeholder 6"/>
          <p:cNvSpPr>
            <a:spLocks noGrp="1"/>
          </p:cNvSpPr>
          <p:nvPr>
            <p:ph type="sldNum" sz="quarter" idx="12"/>
          </p:nvPr>
        </p:nvSpPr>
        <p:spPr/>
        <p:txBody>
          <a:bodyPr/>
          <a:lstStyle/>
          <a:p>
            <a:fld id="{8D05915B-0992-434A-80B0-3288170EC1E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4323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8" name="Rectangle 427"/>
          <p:cNvSpPr>
            <a:spLocks noGrp="1" noChangeArrowheads="1"/>
          </p:cNvSpPr>
          <p:nvPr>
            <p:ph type="sldNum" sz="quarter" idx="11"/>
          </p:nvPr>
        </p:nvSpPr>
        <p:spPr/>
        <p:txBody>
          <a:bodyPr/>
          <a:lstStyle>
            <a:lvl1pPr>
              <a:defRPr>
                <a:cs typeface="Arial" charset="0"/>
              </a:defRPr>
            </a:lvl1pPr>
          </a:lstStyle>
          <a:p>
            <a:pPr>
              <a:defRPr/>
            </a:pPr>
            <a:fld id="{E5748A8C-306E-4EA1-A3DB-50DF487F317B}" type="slidenum">
              <a:rPr lang="zh-CN" altLang="en-US"/>
              <a:pPr>
                <a:defRPr/>
              </a:pPr>
              <a:t>‹#›</a:t>
            </a:fld>
            <a:endParaRPr lang="en-US" altLang="zh-CN"/>
          </a:p>
        </p:txBody>
      </p:sp>
      <p:sp>
        <p:nvSpPr>
          <p:cNvPr id="9"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7813777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4" name="Rectangle 427"/>
          <p:cNvSpPr>
            <a:spLocks noGrp="1" noChangeArrowheads="1"/>
          </p:cNvSpPr>
          <p:nvPr>
            <p:ph type="sldNum" sz="quarter" idx="11"/>
          </p:nvPr>
        </p:nvSpPr>
        <p:spPr/>
        <p:txBody>
          <a:bodyPr/>
          <a:lstStyle>
            <a:lvl1pPr>
              <a:defRPr>
                <a:cs typeface="Arial" charset="0"/>
              </a:defRPr>
            </a:lvl1pPr>
          </a:lstStyle>
          <a:p>
            <a:pPr>
              <a:defRPr/>
            </a:pPr>
            <a:fld id="{AAE9DF74-F08E-40D6-80BD-0D52BAF2A4B3}" type="slidenum">
              <a:rPr lang="zh-CN" altLang="en-US"/>
              <a:pPr>
                <a:defRPr/>
              </a:pPr>
              <a:t>‹#›</a:t>
            </a:fld>
            <a:endParaRPr lang="en-US" altLang="zh-CN"/>
          </a:p>
        </p:txBody>
      </p:sp>
      <p:sp>
        <p:nvSpPr>
          <p:cNvPr id="5"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9856095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3" name="Rectangle 427"/>
          <p:cNvSpPr>
            <a:spLocks noGrp="1" noChangeArrowheads="1"/>
          </p:cNvSpPr>
          <p:nvPr>
            <p:ph type="sldNum" sz="quarter" idx="11"/>
          </p:nvPr>
        </p:nvSpPr>
        <p:spPr/>
        <p:txBody>
          <a:bodyPr/>
          <a:lstStyle>
            <a:lvl1pPr>
              <a:defRPr>
                <a:cs typeface="Arial" charset="0"/>
              </a:defRPr>
            </a:lvl1pPr>
          </a:lstStyle>
          <a:p>
            <a:pPr>
              <a:defRPr/>
            </a:pPr>
            <a:fld id="{B2F79396-C0B0-4BCE-A37D-32EAE33E0AD9}" type="slidenum">
              <a:rPr lang="zh-CN" altLang="en-US"/>
              <a:pPr>
                <a:defRPr/>
              </a:pPr>
              <a:t>‹#›</a:t>
            </a:fld>
            <a:endParaRPr lang="en-US" altLang="zh-CN"/>
          </a:p>
        </p:txBody>
      </p:sp>
      <p:sp>
        <p:nvSpPr>
          <p:cNvPr id="4"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809832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cs typeface="Arial" charset="0"/>
              </a:defRPr>
            </a:lvl1pPr>
          </a:lstStyle>
          <a:p>
            <a:pPr>
              <a:defRPr/>
            </a:pPr>
            <a:fld id="{A59FFAE5-ABF7-4EE0-BBB1-30E335AF846C}" type="slidenum">
              <a:rPr lang="zh-CN" altLang="en-US"/>
              <a:pPr>
                <a:defRPr/>
              </a:pPr>
              <a:t>‹#›</a:t>
            </a:fld>
            <a:endParaRPr lang="en-US" altLang="zh-CN"/>
          </a:p>
        </p:txBody>
      </p:sp>
      <p:sp>
        <p:nvSpPr>
          <p:cNvPr id="7"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20169169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cs typeface="Arial" charset="0"/>
              </a:defRPr>
            </a:lvl1pPr>
          </a:lstStyle>
          <a:p>
            <a:pPr>
              <a:defRPr/>
            </a:pPr>
            <a:fld id="{3D8FD0A1-7C75-4424-8409-9EADC97D8B40}" type="slidenum">
              <a:rPr lang="zh-CN" altLang="en-US"/>
              <a:pPr>
                <a:defRPr/>
              </a:pPr>
              <a:t>‹#›</a:t>
            </a:fld>
            <a:endParaRPr lang="en-US" altLang="zh-CN"/>
          </a:p>
        </p:txBody>
      </p:sp>
      <p:sp>
        <p:nvSpPr>
          <p:cNvPr id="7"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6880572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5F6ACCB1-B113-4D15-A212-C4CCD6745087}"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28771173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0"/>
            <a:ext cx="2171700"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3363" y="0"/>
            <a:ext cx="6362700"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8D48947F-B470-40D9-B192-2CAB49C8719E}"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6750142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ED1A9C-2BF9-4539-AB54-FB4B83A076D1}" type="datetime5">
              <a:rPr lang="en-US" smtClean="0"/>
              <a:t>1-Aug-23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9468638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BA8BF3-790F-4966-B7BE-C6C832DD1840}" type="datetime5">
              <a:rPr lang="en-US" smtClean="0"/>
              <a:t>1-Aug-23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103070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00A6A-670A-477F-A9E3-778CF7838BC1}" type="datetime5">
              <a:rPr lang="en-US" smtClean="0"/>
              <a:t>1-Aug-23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20660415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r>
              <a:rPr lang="en-US">
                <a:solidFill>
                  <a:srgbClr val="000000"/>
                </a:solidFill>
              </a:rPr>
              <a:t>www.themegallery.com</a:t>
            </a:r>
          </a:p>
        </p:txBody>
      </p:sp>
      <p:sp>
        <p:nvSpPr>
          <p:cNvPr id="7" name="Slide Number Placeholder 6"/>
          <p:cNvSpPr>
            <a:spLocks noGrp="1"/>
          </p:cNvSpPr>
          <p:nvPr>
            <p:ph type="sldNum" sz="quarter" idx="12"/>
          </p:nvPr>
        </p:nvSpPr>
        <p:spPr/>
        <p:txBody>
          <a:bodyPr/>
          <a:lstStyle/>
          <a:p>
            <a:fld id="{DD26E701-AA76-44A7-801F-7E10DC999B0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1794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48B524-F0B3-4F13-89EA-2C1ADD9D7559}" type="datetime5">
              <a:rPr lang="en-US" smtClean="0"/>
              <a:t>1-Aug-23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1165978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1B17C-BD11-4E2A-AFE2-BF52C2F8CB63}" type="datetime5">
              <a:rPr lang="en-US" smtClean="0"/>
              <a:t>1-Aug-23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36409415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35F4B8-BC0E-41EE-8BD9-B7393C7D675C}" type="datetime5">
              <a:rPr lang="en-US" smtClean="0"/>
              <a:t>1-Aug-23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25465522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BDA04-D64E-40CC-8572-2B01F721446D}" type="datetime5">
              <a:rPr lang="en-US" smtClean="0"/>
              <a:t>1-Aug-23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2676033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5B0664-0F4D-4737-A14D-0863414B6B47}" type="datetime5">
              <a:rPr lang="en-US" smtClean="0"/>
              <a:t>1-Aug-23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41367614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38FA14-84A9-4F9F-BDEE-0003F14A0382}" type="datetime5">
              <a:rPr lang="en-US" smtClean="0"/>
              <a:t>1-Aug-23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3432837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DBE1E-F404-4287-B1E9-84568FE230F1}" type="datetime5">
              <a:rPr lang="en-US" smtClean="0"/>
              <a:t>1-Aug-23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18251213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C21EAD-91E9-4B50-8094-41678F90865A}" type="datetime5">
              <a:rPr lang="en-US" smtClean="0"/>
              <a:t>1-Aug-23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Trang </a:t>
            </a:r>
            <a:fld id="{ADA9B7FD-F2EE-41F6-8343-9D87AC07EB9C}" type="slidenum">
              <a:rPr lang="en-US" smtClean="0"/>
              <a:pPr/>
              <a:t>‹#›</a:t>
            </a:fld>
            <a:endParaRPr lang="en-US" dirty="0"/>
          </a:p>
        </p:txBody>
      </p:sp>
    </p:spTree>
    <p:extLst>
      <p:ext uri="{BB962C8B-B14F-4D97-AF65-F5344CB8AC3E}">
        <p14:creationId xmlns:p14="http://schemas.microsoft.com/office/powerpoint/2010/main" val="371632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E6E354E-9026-48C2-8FA3-448A5EDE19EF}" type="datetime5">
              <a:rPr lang="en-US">
                <a:solidFill>
                  <a:prstClr val="white"/>
                </a:solidFill>
              </a:rPr>
              <a:pPr>
                <a:defRPr/>
              </a:pPr>
              <a:t>1-Aug-23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r>
              <a:rPr lang="en-US" altLang="en-US">
                <a:solidFill>
                  <a:prstClr val="white"/>
                </a:solidFill>
              </a:rPr>
              <a:t>Trang </a:t>
            </a:r>
            <a:fld id="{3DD9645F-48CC-4523-BE48-B741B282DB4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58662401"/>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C1A67C-1230-40EC-9F49-837DAD623E7B}" type="datetime5">
              <a:rPr lang="en-US">
                <a:solidFill>
                  <a:prstClr val="white"/>
                </a:solidFill>
              </a:rPr>
              <a:pPr>
                <a:defRPr/>
              </a:pPr>
              <a:t>1-Aug-23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r>
              <a:rPr lang="en-US" altLang="en-US">
                <a:solidFill>
                  <a:prstClr val="white"/>
                </a:solidFill>
              </a:rPr>
              <a:t>Trang </a:t>
            </a:r>
            <a:fld id="{B06BDEE4-D4F7-4902-8314-3D2A2343F3AF}"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6687896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www.themegallery.com</a:t>
            </a:r>
          </a:p>
        </p:txBody>
      </p:sp>
      <p:sp>
        <p:nvSpPr>
          <p:cNvPr id="6" name="Slide Number Placeholder 5"/>
          <p:cNvSpPr>
            <a:spLocks noGrp="1"/>
          </p:cNvSpPr>
          <p:nvPr>
            <p:ph type="sldNum" sz="quarter" idx="12"/>
          </p:nvPr>
        </p:nvSpPr>
        <p:spPr/>
        <p:txBody>
          <a:bodyPr/>
          <a:lstStyle/>
          <a:p>
            <a:fld id="{BA009B88-EC95-4A4A-8D4E-7D1C439535D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3056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D3A742-FFA0-4E72-86F1-E11642D490AC}" type="datetime5">
              <a:rPr lang="en-US">
                <a:solidFill>
                  <a:prstClr val="white"/>
                </a:solidFill>
              </a:rPr>
              <a:pPr>
                <a:defRPr/>
              </a:pPr>
              <a:t>1-Aug-23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r>
              <a:rPr lang="en-US" altLang="en-US">
                <a:solidFill>
                  <a:prstClr val="white"/>
                </a:solidFill>
              </a:rPr>
              <a:t>Trang </a:t>
            </a:r>
            <a:fld id="{46D995C6-9579-467C-9D46-F412F95AAEDF}"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512620058"/>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6545263"/>
            <a:ext cx="9144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sz="1500" smtClean="0">
                <a:solidFill>
                  <a:schemeClr val="bg1"/>
                </a:solidFill>
                <a:latin typeface="Times New Roman" panose="02020603050405020304" pitchFamily="18" charset="0"/>
                <a:cs typeface="Times New Roman" panose="02020603050405020304" pitchFamily="18" charset="0"/>
              </a:defRPr>
            </a:lvl1pPr>
          </a:lstStyle>
          <a:p>
            <a:pPr>
              <a:defRPr/>
            </a:pPr>
            <a:fld id="{36C2265C-E554-4B88-BC80-0FE44A584CF4}" type="datetime5">
              <a:rPr lang="en-US">
                <a:solidFill>
                  <a:prstClr val="white"/>
                </a:solidFill>
              </a:rPr>
              <a:pPr>
                <a:defRPr/>
              </a:pPr>
              <a:t>1-Aug-23</a:t>
            </a:fld>
            <a:endParaRPr lang="en-US">
              <a:solidFill>
                <a:prstClr val="white"/>
              </a:solidFill>
            </a:endParaRPr>
          </a:p>
        </p:txBody>
      </p:sp>
      <p:sp>
        <p:nvSpPr>
          <p:cNvPr id="7" name="Footer Placeholder 4"/>
          <p:cNvSpPr>
            <a:spLocks noGrp="1"/>
          </p:cNvSpPr>
          <p:nvPr>
            <p:ph type="ftr" sz="quarter" idx="11"/>
          </p:nvPr>
        </p:nvSpPr>
        <p:spPr/>
        <p:txBody>
          <a:bodyPr/>
          <a:lstStyle>
            <a:lvl1pPr>
              <a:defRPr sz="1350" smtClean="0">
                <a:solidFill>
                  <a:schemeClr val="bg1"/>
                </a:solidFill>
                <a:latin typeface="+mj-lt"/>
              </a:defRPr>
            </a:lvl1pPr>
          </a:lstStyle>
          <a:p>
            <a:pPr>
              <a:defRPr/>
            </a:pPr>
            <a:r>
              <a:rPr lang="vi-VN">
                <a:solidFill>
                  <a:prstClr val="white"/>
                </a:solidFill>
              </a:rPr>
              <a:t>BAN TỔ CHỨC TRUNG ƯƠNG</a:t>
            </a: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lstStyle>
          <a:p>
            <a:r>
              <a:rPr lang="en-US" altLang="en-US">
                <a:solidFill>
                  <a:prstClr val="white"/>
                </a:solidFill>
              </a:rPr>
              <a:t>Trang </a:t>
            </a:r>
            <a:fld id="{1036ABDD-00BE-4436-AE65-0C0826D6CA95}"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108258004"/>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6545263"/>
            <a:ext cx="9144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0"/>
          </p:nvPr>
        </p:nvSpPr>
        <p:spPr/>
        <p:txBody>
          <a:bodyPr/>
          <a:lstStyle>
            <a:lvl1pPr>
              <a:defRPr sz="1500" smtClean="0">
                <a:solidFill>
                  <a:schemeClr val="bg1"/>
                </a:solidFill>
                <a:latin typeface="Times New Roman" panose="02020603050405020304" pitchFamily="18" charset="0"/>
                <a:cs typeface="Times New Roman" panose="02020603050405020304" pitchFamily="18" charset="0"/>
              </a:defRPr>
            </a:lvl1pPr>
          </a:lstStyle>
          <a:p>
            <a:pPr>
              <a:defRPr/>
            </a:pPr>
            <a:fld id="{E6E4F02D-68F2-40F0-84DB-09EC7CFDFD09}" type="datetime5">
              <a:rPr lang="en-US">
                <a:solidFill>
                  <a:prstClr val="white"/>
                </a:solidFill>
              </a:rPr>
              <a:pPr>
                <a:defRPr/>
              </a:pPr>
              <a:t>1-Aug-23</a:t>
            </a:fld>
            <a:endParaRPr lang="en-US">
              <a:solidFill>
                <a:prstClr val="white"/>
              </a:solidFill>
            </a:endParaRPr>
          </a:p>
        </p:txBody>
      </p:sp>
      <p:sp>
        <p:nvSpPr>
          <p:cNvPr id="9" name="Footer Placeholder 4"/>
          <p:cNvSpPr>
            <a:spLocks noGrp="1"/>
          </p:cNvSpPr>
          <p:nvPr>
            <p:ph type="ftr" sz="quarter" idx="11"/>
          </p:nvPr>
        </p:nvSpPr>
        <p:spPr/>
        <p:txBody>
          <a:bodyPr/>
          <a:lstStyle>
            <a:lvl1pPr>
              <a:defRPr sz="1350" smtClean="0">
                <a:solidFill>
                  <a:schemeClr val="bg1"/>
                </a:solidFill>
                <a:latin typeface="+mj-lt"/>
              </a:defRPr>
            </a:lvl1pPr>
          </a:lstStyle>
          <a:p>
            <a:pPr>
              <a:defRPr/>
            </a:pPr>
            <a:r>
              <a:rPr lang="vi-VN">
                <a:solidFill>
                  <a:prstClr val="white"/>
                </a:solidFill>
              </a:rPr>
              <a:t>BAN TỔ CHỨC TRUNG ƯƠNG</a:t>
            </a:r>
            <a:endParaRPr lang="en-US">
              <a:solidFill>
                <a:prstClr val="white"/>
              </a:solidFill>
            </a:endParaRPr>
          </a:p>
        </p:txBody>
      </p:sp>
      <p:sp>
        <p:nvSpPr>
          <p:cNvPr id="10" name="Slide Number Placeholder 5"/>
          <p:cNvSpPr>
            <a:spLocks noGrp="1"/>
          </p:cNvSpPr>
          <p:nvPr>
            <p:ph type="sldNum" sz="quarter" idx="12"/>
          </p:nvPr>
        </p:nvSpPr>
        <p:spPr/>
        <p:txBody>
          <a:bodyPr/>
          <a:lstStyle>
            <a:lvl1pPr>
              <a:defRPr/>
            </a:lvl1pPr>
          </a:lstStyle>
          <a:p>
            <a:r>
              <a:rPr lang="en-US" altLang="en-US">
                <a:solidFill>
                  <a:prstClr val="white"/>
                </a:solidFill>
              </a:rPr>
              <a:t>Trang </a:t>
            </a:r>
            <a:fld id="{1461BC6A-C343-41E5-8CFA-9DE873A76003}"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770995811"/>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6545263"/>
            <a:ext cx="9144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sz="1500" smtClean="0">
                <a:solidFill>
                  <a:schemeClr val="bg1"/>
                </a:solidFill>
                <a:latin typeface="Times New Roman" panose="02020603050405020304" pitchFamily="18" charset="0"/>
                <a:cs typeface="Times New Roman" panose="02020603050405020304" pitchFamily="18" charset="0"/>
              </a:defRPr>
            </a:lvl1pPr>
          </a:lstStyle>
          <a:p>
            <a:pPr>
              <a:defRPr/>
            </a:pPr>
            <a:fld id="{2AC3DF36-660E-457E-BB03-39F46040380E}" type="datetime5">
              <a:rPr lang="en-US">
                <a:solidFill>
                  <a:prstClr val="white"/>
                </a:solidFill>
              </a:rPr>
              <a:pPr>
                <a:defRPr/>
              </a:pPr>
              <a:t>1-Aug-23</a:t>
            </a:fld>
            <a:endParaRPr lang="en-US">
              <a:solidFill>
                <a:prstClr val="white"/>
              </a:solidFill>
            </a:endParaRPr>
          </a:p>
        </p:txBody>
      </p:sp>
      <p:sp>
        <p:nvSpPr>
          <p:cNvPr id="5" name="Footer Placeholder 4"/>
          <p:cNvSpPr>
            <a:spLocks noGrp="1"/>
          </p:cNvSpPr>
          <p:nvPr>
            <p:ph type="ftr" sz="quarter" idx="11"/>
          </p:nvPr>
        </p:nvSpPr>
        <p:spPr/>
        <p:txBody>
          <a:bodyPr/>
          <a:lstStyle>
            <a:lvl1pPr>
              <a:defRPr sz="1350" smtClean="0">
                <a:solidFill>
                  <a:schemeClr val="bg1"/>
                </a:solidFill>
                <a:latin typeface="+mj-lt"/>
              </a:defRPr>
            </a:lvl1pPr>
          </a:lstStyle>
          <a:p>
            <a:pPr>
              <a:defRPr/>
            </a:pPr>
            <a:r>
              <a:rPr lang="vi-VN">
                <a:solidFill>
                  <a:prstClr val="white"/>
                </a:solidFill>
              </a:rPr>
              <a:t>BAN TỔ CHỨC TRUNG ƯƠNG</a:t>
            </a: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r>
              <a:rPr lang="en-US" altLang="en-US">
                <a:solidFill>
                  <a:prstClr val="white"/>
                </a:solidFill>
              </a:rPr>
              <a:t>Trang </a:t>
            </a:r>
            <a:fld id="{DB286CF0-047F-4556-9BE8-F08DC6A00D6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942923673"/>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p:spPr>
        <p:txBody>
          <a:bodyPr/>
          <a:lstStyle>
            <a:lvl1pPr>
              <a:defRPr/>
            </a:lvl1pPr>
          </a:lstStyle>
          <a:p>
            <a:pPr>
              <a:defRPr/>
            </a:pPr>
            <a:fld id="{34171E65-FE02-4BDB-A8F0-B9BA75E56225}" type="datetime5">
              <a:rPr lang="en-US">
                <a:solidFill>
                  <a:prstClr val="white"/>
                </a:solidFill>
              </a:rPr>
              <a:pPr>
                <a:defRPr/>
              </a:pPr>
              <a:t>1-Aug-23</a:t>
            </a:fld>
            <a:endParaRPr lang="en-US">
              <a:solidFill>
                <a:prstClr val="white"/>
              </a:solidFill>
            </a:endParaRPr>
          </a:p>
        </p:txBody>
      </p:sp>
      <p:sp>
        <p:nvSpPr>
          <p:cNvPr id="3" name="Footer Placeholder 2"/>
          <p:cNvSpPr>
            <a:spLocks noGrp="1"/>
          </p:cNvSpPr>
          <p:nvPr>
            <p:ph type="ftr" sz="quarter" idx="11"/>
          </p:nvPr>
        </p:nvSpPr>
        <p:spPr>
          <a:xfrm>
            <a:off x="3028950" y="6356351"/>
            <a:ext cx="3086100" cy="365125"/>
          </a:xfrm>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4" name="Slide Number Placeholder 3"/>
          <p:cNvSpPr>
            <a:spLocks noGrp="1"/>
          </p:cNvSpPr>
          <p:nvPr>
            <p:ph type="sldNum" sz="quarter" idx="12"/>
          </p:nvPr>
        </p:nvSpPr>
        <p:spPr>
          <a:xfrm>
            <a:off x="6457950" y="6356351"/>
            <a:ext cx="2057400" cy="365125"/>
          </a:xfrm>
        </p:spPr>
        <p:txBody>
          <a:bodyPr/>
          <a:lstStyle>
            <a:lvl1pPr>
              <a:defRPr/>
            </a:lvl1pPr>
          </a:lstStyle>
          <a:p>
            <a:r>
              <a:rPr lang="en-US" altLang="en-US">
                <a:solidFill>
                  <a:prstClr val="white"/>
                </a:solidFill>
              </a:rPr>
              <a:t>Trang </a:t>
            </a:r>
            <a:fld id="{F5376047-6251-42D2-A974-4CA6FD73B72C}"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686421336"/>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p:spPr>
        <p:txBody>
          <a:bodyPr/>
          <a:lstStyle>
            <a:lvl1pPr>
              <a:defRPr/>
            </a:lvl1pPr>
          </a:lstStyle>
          <a:p>
            <a:pPr>
              <a:defRPr/>
            </a:pPr>
            <a:fld id="{AFC92733-AF43-4A5E-A269-86213C3770ED}" type="datetime5">
              <a:rPr lang="en-US">
                <a:solidFill>
                  <a:prstClr val="white"/>
                </a:solidFill>
              </a:rPr>
              <a:pPr>
                <a:defRPr/>
              </a:pPr>
              <a:t>1-Aug-23</a:t>
            </a:fld>
            <a:endParaRPr lang="en-US">
              <a:solidFill>
                <a:prstClr val="white"/>
              </a:solidFill>
            </a:endParaRPr>
          </a:p>
        </p:txBody>
      </p:sp>
      <p:sp>
        <p:nvSpPr>
          <p:cNvPr id="6" name="Footer Placeholder 5"/>
          <p:cNvSpPr>
            <a:spLocks noGrp="1"/>
          </p:cNvSpPr>
          <p:nvPr>
            <p:ph type="ftr" sz="quarter" idx="11"/>
          </p:nvPr>
        </p:nvSpPr>
        <p:spPr>
          <a:xfrm>
            <a:off x="3028950" y="6356351"/>
            <a:ext cx="3086100" cy="365125"/>
          </a:xfrm>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7" name="Slide Number Placeholder 6"/>
          <p:cNvSpPr>
            <a:spLocks noGrp="1"/>
          </p:cNvSpPr>
          <p:nvPr>
            <p:ph type="sldNum" sz="quarter" idx="12"/>
          </p:nvPr>
        </p:nvSpPr>
        <p:spPr>
          <a:xfrm>
            <a:off x="6457950" y="6356351"/>
            <a:ext cx="2057400" cy="365125"/>
          </a:xfrm>
        </p:spPr>
        <p:txBody>
          <a:bodyPr/>
          <a:lstStyle>
            <a:lvl1pPr>
              <a:defRPr/>
            </a:lvl1pPr>
          </a:lstStyle>
          <a:p>
            <a:r>
              <a:rPr lang="en-US" altLang="en-US">
                <a:solidFill>
                  <a:prstClr val="white"/>
                </a:solidFill>
              </a:rPr>
              <a:t>Trang </a:t>
            </a:r>
            <a:fld id="{95D15223-FA98-4565-8837-DD91DD121EF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82302476"/>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p:spPr>
        <p:txBody>
          <a:bodyPr/>
          <a:lstStyle>
            <a:lvl1pPr>
              <a:defRPr/>
            </a:lvl1pPr>
          </a:lstStyle>
          <a:p>
            <a:pPr>
              <a:defRPr/>
            </a:pPr>
            <a:fld id="{ED91673F-627E-429D-9525-C7EE3A9E116F}" type="datetime5">
              <a:rPr lang="en-US">
                <a:solidFill>
                  <a:prstClr val="white"/>
                </a:solidFill>
              </a:rPr>
              <a:pPr>
                <a:defRPr/>
              </a:pPr>
              <a:t>1-Aug-23</a:t>
            </a:fld>
            <a:endParaRPr lang="en-US">
              <a:solidFill>
                <a:prstClr val="white"/>
              </a:solidFill>
            </a:endParaRPr>
          </a:p>
        </p:txBody>
      </p:sp>
      <p:sp>
        <p:nvSpPr>
          <p:cNvPr id="6" name="Footer Placeholder 5"/>
          <p:cNvSpPr>
            <a:spLocks noGrp="1"/>
          </p:cNvSpPr>
          <p:nvPr>
            <p:ph type="ftr" sz="quarter" idx="11"/>
          </p:nvPr>
        </p:nvSpPr>
        <p:spPr>
          <a:xfrm>
            <a:off x="3028950" y="6356351"/>
            <a:ext cx="3086100" cy="365125"/>
          </a:xfrm>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7" name="Slide Number Placeholder 6"/>
          <p:cNvSpPr>
            <a:spLocks noGrp="1"/>
          </p:cNvSpPr>
          <p:nvPr>
            <p:ph type="sldNum" sz="quarter" idx="12"/>
          </p:nvPr>
        </p:nvSpPr>
        <p:spPr>
          <a:xfrm>
            <a:off x="6457950" y="6356351"/>
            <a:ext cx="2057400" cy="365125"/>
          </a:xfrm>
        </p:spPr>
        <p:txBody>
          <a:bodyPr/>
          <a:lstStyle>
            <a:lvl1pPr>
              <a:defRPr/>
            </a:lvl1pPr>
          </a:lstStyle>
          <a:p>
            <a:r>
              <a:rPr lang="en-US" altLang="en-US">
                <a:solidFill>
                  <a:prstClr val="white"/>
                </a:solidFill>
              </a:rPr>
              <a:t>Trang </a:t>
            </a:r>
            <a:fld id="{29E985B3-70DC-415B-AABF-7517D033BB6B}"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372035982"/>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p:spPr>
        <p:txBody>
          <a:bodyPr/>
          <a:lstStyle>
            <a:lvl1pPr>
              <a:defRPr/>
            </a:lvl1pPr>
          </a:lstStyle>
          <a:p>
            <a:pPr>
              <a:defRPr/>
            </a:pPr>
            <a:fld id="{3042CCD2-9EBC-4DEC-80FB-D6FEAD1D59DC}" type="datetime5">
              <a:rPr lang="en-US">
                <a:solidFill>
                  <a:prstClr val="white"/>
                </a:solidFill>
              </a:rPr>
              <a:pPr>
                <a:defRPr/>
              </a:pPr>
              <a:t>1-Aug-23</a:t>
            </a:fld>
            <a:endParaRPr lang="en-US">
              <a:solidFill>
                <a:prstClr val="white"/>
              </a:solidFill>
            </a:endParaRPr>
          </a:p>
        </p:txBody>
      </p:sp>
      <p:sp>
        <p:nvSpPr>
          <p:cNvPr id="5" name="Footer Placeholder 4"/>
          <p:cNvSpPr>
            <a:spLocks noGrp="1"/>
          </p:cNvSpPr>
          <p:nvPr>
            <p:ph type="ftr" sz="quarter" idx="11"/>
          </p:nvPr>
        </p:nvSpPr>
        <p:spPr>
          <a:xfrm>
            <a:off x="3028950" y="6356351"/>
            <a:ext cx="3086100" cy="365125"/>
          </a:xfrm>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6" name="Slide Number Placeholder 5"/>
          <p:cNvSpPr>
            <a:spLocks noGrp="1"/>
          </p:cNvSpPr>
          <p:nvPr>
            <p:ph type="sldNum" sz="quarter" idx="12"/>
          </p:nvPr>
        </p:nvSpPr>
        <p:spPr>
          <a:xfrm>
            <a:off x="6457950" y="6356351"/>
            <a:ext cx="2057400" cy="365125"/>
          </a:xfrm>
        </p:spPr>
        <p:txBody>
          <a:bodyPr/>
          <a:lstStyle>
            <a:lvl1pPr>
              <a:defRPr/>
            </a:lvl1pPr>
          </a:lstStyle>
          <a:p>
            <a:r>
              <a:rPr lang="en-US" altLang="en-US">
                <a:solidFill>
                  <a:prstClr val="white"/>
                </a:solidFill>
              </a:rPr>
              <a:t>Trang </a:t>
            </a:r>
            <a:fld id="{B79671D1-9E64-4A05-BDC4-6D592B2F300C}"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222954781"/>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p:spPr>
        <p:txBody>
          <a:bodyPr/>
          <a:lstStyle>
            <a:lvl1pPr>
              <a:defRPr/>
            </a:lvl1pPr>
          </a:lstStyle>
          <a:p>
            <a:pPr>
              <a:defRPr/>
            </a:pPr>
            <a:fld id="{354F747E-1D03-49A0-A42F-F27E6E0B3365}" type="datetime5">
              <a:rPr lang="en-US">
                <a:solidFill>
                  <a:prstClr val="white"/>
                </a:solidFill>
              </a:rPr>
              <a:pPr>
                <a:defRPr/>
              </a:pPr>
              <a:t>1-Aug-23</a:t>
            </a:fld>
            <a:endParaRPr lang="en-US">
              <a:solidFill>
                <a:prstClr val="white"/>
              </a:solidFill>
            </a:endParaRPr>
          </a:p>
        </p:txBody>
      </p:sp>
      <p:sp>
        <p:nvSpPr>
          <p:cNvPr id="5" name="Footer Placeholder 4"/>
          <p:cNvSpPr>
            <a:spLocks noGrp="1"/>
          </p:cNvSpPr>
          <p:nvPr>
            <p:ph type="ftr" sz="quarter" idx="11"/>
          </p:nvPr>
        </p:nvSpPr>
        <p:spPr>
          <a:xfrm>
            <a:off x="3028950" y="6356351"/>
            <a:ext cx="3086100" cy="365125"/>
          </a:xfrm>
        </p:spPr>
        <p:txBody>
          <a:bodyPr/>
          <a:lstStyle>
            <a:lvl1pPr>
              <a:defRPr/>
            </a:lvl1pPr>
          </a:lstStyle>
          <a:p>
            <a:pPr>
              <a:defRPr/>
            </a:pPr>
            <a:r>
              <a:rPr lang="vi-VN">
                <a:solidFill>
                  <a:prstClr val="white"/>
                </a:solidFill>
              </a:rPr>
              <a:t>BAN TỔ CHỨC TRUNG ƯƠNG</a:t>
            </a:r>
            <a:endParaRPr lang="en-US">
              <a:solidFill>
                <a:prstClr val="white"/>
              </a:solidFill>
            </a:endParaRPr>
          </a:p>
        </p:txBody>
      </p:sp>
      <p:sp>
        <p:nvSpPr>
          <p:cNvPr id="6" name="Slide Number Placeholder 5"/>
          <p:cNvSpPr>
            <a:spLocks noGrp="1"/>
          </p:cNvSpPr>
          <p:nvPr>
            <p:ph type="sldNum" sz="quarter" idx="12"/>
          </p:nvPr>
        </p:nvSpPr>
        <p:spPr>
          <a:xfrm>
            <a:off x="6457950" y="6356351"/>
            <a:ext cx="2057400" cy="365125"/>
          </a:xfrm>
        </p:spPr>
        <p:txBody>
          <a:bodyPr/>
          <a:lstStyle>
            <a:lvl1pPr>
              <a:defRPr/>
            </a:lvl1pPr>
          </a:lstStyle>
          <a:p>
            <a:r>
              <a:rPr lang="en-US" altLang="en-US">
                <a:solidFill>
                  <a:prstClr val="white"/>
                </a:solidFill>
              </a:rPr>
              <a:t>Trang </a:t>
            </a:r>
            <a:fld id="{C9F89ED5-0B30-4F23-B692-9EBBD138EF8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6956593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r>
              <a:rPr lang="en-US">
                <a:solidFill>
                  <a:srgbClr val="000000"/>
                </a:solidFill>
              </a:rPr>
              <a:t>www.themegallery.com</a:t>
            </a:r>
          </a:p>
        </p:txBody>
      </p:sp>
      <p:sp>
        <p:nvSpPr>
          <p:cNvPr id="6" name="Slide Number Placeholder 5"/>
          <p:cNvSpPr>
            <a:spLocks noGrp="1"/>
          </p:cNvSpPr>
          <p:nvPr>
            <p:ph type="sldNum" sz="quarter" idx="12"/>
          </p:nvPr>
        </p:nvSpPr>
        <p:spPr/>
        <p:txBody>
          <a:bodyPr/>
          <a:lstStyle/>
          <a:p>
            <a:fld id="{EBE61BD5-5B7A-48E0-BACE-F8891E4C9E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329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081E30-89C5-41B1-8E8E-747CF8CCDD39}"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454514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081E30-89C5-41B1-8E8E-747CF8CCDD39}"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3787520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081E30-89C5-41B1-8E8E-747CF8CCDD39}"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3010861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081E30-89C5-41B1-8E8E-747CF8CCDD39}"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794079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081E30-89C5-41B1-8E8E-747CF8CCDD39}"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235914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081E30-89C5-41B1-8E8E-747CF8CCDD39}"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230352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0311D"/>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0311D"/>
              </a:solidFill>
            </a:endParaRPr>
          </a:p>
        </p:txBody>
      </p:sp>
      <p:sp>
        <p:nvSpPr>
          <p:cNvPr id="6" name="Slide Number Placeholder 5"/>
          <p:cNvSpPr>
            <a:spLocks noGrp="1"/>
          </p:cNvSpPr>
          <p:nvPr>
            <p:ph type="sldNum" sz="quarter" idx="12"/>
          </p:nvPr>
        </p:nvSpPr>
        <p:spPr/>
        <p:txBody>
          <a:bodyPr/>
          <a:lstStyle>
            <a:lvl1pPr>
              <a:defRPr/>
            </a:lvl1pPr>
          </a:lstStyle>
          <a:p>
            <a:fld id="{4FDDDDFC-846E-49C9-A27D-F4E99CAF2A8B}"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1173542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81E30-89C5-41B1-8E8E-747CF8CCDD39}"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2381178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81E30-89C5-41B1-8E8E-747CF8CCDD39}"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3494683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81E30-89C5-41B1-8E8E-747CF8CCDD39}"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4101479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081E30-89C5-41B1-8E8E-747CF8CCDD39}"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342339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081E30-89C5-41B1-8E8E-747CF8CCDD39}"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28FC9-87D4-4854-89D7-254526CA276E}" type="slidenum">
              <a:rPr lang="en-US" smtClean="0"/>
              <a:t>‹#›</a:t>
            </a:fld>
            <a:endParaRPr lang="en-US"/>
          </a:p>
        </p:txBody>
      </p:sp>
    </p:spTree>
    <p:extLst>
      <p:ext uri="{BB962C8B-B14F-4D97-AF65-F5344CB8AC3E}">
        <p14:creationId xmlns:p14="http://schemas.microsoft.com/office/powerpoint/2010/main" val="843458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3089" name="Object 17"/>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83" name="Image" r:id="rId3" imgW="7606349" imgH="6095238" progId="Photoshop.Image.6">
                  <p:embed/>
                </p:oleObj>
              </mc:Choice>
              <mc:Fallback>
                <p:oleObj name="Image" r:id="rId3" imgW="7606349" imgH="6095238" progId="Photoshop.Image.6">
                  <p:embed/>
                  <p:pic>
                    <p:nvPicPr>
                      <p:cNvPr id="3089"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0" name="Freeform 18"/>
          <p:cNvSpPr>
            <a:spLocks/>
          </p:cNvSpPr>
          <p:nvPr/>
        </p:nvSpPr>
        <p:spPr bwMode="gray">
          <a:xfrm>
            <a:off x="25400" y="3784600"/>
            <a:ext cx="9118600" cy="2928938"/>
          </a:xfrm>
          <a:custGeom>
            <a:avLst/>
            <a:gdLst>
              <a:gd name="T0" fmla="*/ 0 w 5776"/>
              <a:gd name="T1" fmla="*/ 1845 h 1845"/>
              <a:gd name="T2" fmla="*/ 0 w 5776"/>
              <a:gd name="T3" fmla="*/ 1336 h 1845"/>
              <a:gd name="T4" fmla="*/ 3664 w 5776"/>
              <a:gd name="T5" fmla="*/ 1456 h 1845"/>
              <a:gd name="T6" fmla="*/ 5776 w 5776"/>
              <a:gd name="T7" fmla="*/ 0 h 1845"/>
              <a:gd name="T8" fmla="*/ 5752 w 5776"/>
              <a:gd name="T9" fmla="*/ 1845 h 1845"/>
              <a:gd name="T10" fmla="*/ 0 w 5776"/>
              <a:gd name="T11" fmla="*/ 1845 h 1845"/>
            </a:gdLst>
            <a:ahLst/>
            <a:cxnLst>
              <a:cxn ang="0">
                <a:pos x="T0" y="T1"/>
              </a:cxn>
              <a:cxn ang="0">
                <a:pos x="T2" y="T3"/>
              </a:cxn>
              <a:cxn ang="0">
                <a:pos x="T4" y="T5"/>
              </a:cxn>
              <a:cxn ang="0">
                <a:pos x="T6" y="T7"/>
              </a:cxn>
              <a:cxn ang="0">
                <a:pos x="T8" y="T9"/>
              </a:cxn>
              <a:cxn ang="0">
                <a:pos x="T10" y="T11"/>
              </a:cxn>
            </a:cxnLst>
            <a:rect l="0" t="0" r="r" b="b"/>
            <a:pathLst>
              <a:path w="5776" h="1845">
                <a:moveTo>
                  <a:pt x="0" y="1845"/>
                </a:moveTo>
                <a:lnTo>
                  <a:pt x="0" y="1336"/>
                </a:lnTo>
                <a:cubicBezTo>
                  <a:pt x="1039" y="1531"/>
                  <a:pt x="2448" y="1744"/>
                  <a:pt x="3664" y="1456"/>
                </a:cubicBezTo>
                <a:cubicBezTo>
                  <a:pt x="4880" y="1168"/>
                  <a:pt x="5624" y="520"/>
                  <a:pt x="5776" y="0"/>
                </a:cubicBezTo>
                <a:lnTo>
                  <a:pt x="5752" y="1845"/>
                </a:lnTo>
                <a:lnTo>
                  <a:pt x="0" y="1845"/>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2B166E"/>
              </a:solidFill>
              <a:latin typeface="Arial" panose="020B0604020202020204" pitchFamily="34" charset="0"/>
            </a:endParaRPr>
          </a:p>
        </p:txBody>
      </p:sp>
      <p:sp>
        <p:nvSpPr>
          <p:cNvPr id="3094" name="Freeform 22"/>
          <p:cNvSpPr>
            <a:spLocks/>
          </p:cNvSpPr>
          <p:nvPr/>
        </p:nvSpPr>
        <p:spPr bwMode="gray">
          <a:xfrm>
            <a:off x="0" y="4076700"/>
            <a:ext cx="5435600" cy="2349500"/>
          </a:xfrm>
          <a:custGeom>
            <a:avLst/>
            <a:gdLst>
              <a:gd name="T0" fmla="*/ 3048 w 3048"/>
              <a:gd name="T1" fmla="*/ 1335 h 1424"/>
              <a:gd name="T2" fmla="*/ 1440 w 3048"/>
              <a:gd name="T3" fmla="*/ 1099 h 1424"/>
              <a:gd name="T4" fmla="*/ 0 w 3048"/>
              <a:gd name="T5" fmla="*/ 0 h 1424"/>
              <a:gd name="T6" fmla="*/ 0 w 3048"/>
              <a:gd name="T7" fmla="*/ 1424 h 1424"/>
              <a:gd name="T8" fmla="*/ 3048 w 3048"/>
              <a:gd name="T9" fmla="*/ 1335 h 1424"/>
            </a:gdLst>
            <a:ahLst/>
            <a:cxnLst>
              <a:cxn ang="0">
                <a:pos x="T0" y="T1"/>
              </a:cxn>
              <a:cxn ang="0">
                <a:pos x="T2" y="T3"/>
              </a:cxn>
              <a:cxn ang="0">
                <a:pos x="T4" y="T5"/>
              </a:cxn>
              <a:cxn ang="0">
                <a:pos x="T6" y="T7"/>
              </a:cxn>
              <a:cxn ang="0">
                <a:pos x="T8" y="T9"/>
              </a:cxn>
            </a:cxnLst>
            <a:rect l="0" t="0" r="r" b="b"/>
            <a:pathLst>
              <a:path w="3048" h="1424">
                <a:moveTo>
                  <a:pt x="3048" y="1335"/>
                </a:moveTo>
                <a:cubicBezTo>
                  <a:pt x="3048" y="1335"/>
                  <a:pt x="2352" y="1424"/>
                  <a:pt x="1440" y="1099"/>
                </a:cubicBezTo>
                <a:cubicBezTo>
                  <a:pt x="528" y="773"/>
                  <a:pt x="8" y="41"/>
                  <a:pt x="0" y="0"/>
                </a:cubicBezTo>
                <a:lnTo>
                  <a:pt x="0" y="1424"/>
                </a:lnTo>
                <a:lnTo>
                  <a:pt x="3048" y="1335"/>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2B166E"/>
              </a:solidFill>
              <a:latin typeface="Arial" panose="020B0604020202020204" pitchFamily="34" charset="0"/>
            </a:endParaRPr>
          </a:p>
        </p:txBody>
      </p:sp>
      <p:sp>
        <p:nvSpPr>
          <p:cNvPr id="3091" name="Freeform 19"/>
          <p:cNvSpPr>
            <a:spLocks/>
          </p:cNvSpPr>
          <p:nvPr/>
        </p:nvSpPr>
        <p:spPr bwMode="gray">
          <a:xfrm>
            <a:off x="0" y="4395788"/>
            <a:ext cx="9169400" cy="2476500"/>
          </a:xfrm>
          <a:custGeom>
            <a:avLst/>
            <a:gdLst>
              <a:gd name="T0" fmla="*/ 0 w 5776"/>
              <a:gd name="T1" fmla="*/ 1560 h 1560"/>
              <a:gd name="T2" fmla="*/ 0 w 5776"/>
              <a:gd name="T3" fmla="*/ 928 h 1560"/>
              <a:gd name="T4" fmla="*/ 4200 w 5776"/>
              <a:gd name="T5" fmla="*/ 984 h 1560"/>
              <a:gd name="T6" fmla="*/ 5768 w 5776"/>
              <a:gd name="T7" fmla="*/ 0 h 1560"/>
              <a:gd name="T8" fmla="*/ 5760 w 5776"/>
              <a:gd name="T9" fmla="*/ 1560 h 1560"/>
              <a:gd name="T10" fmla="*/ 0 w 5776"/>
              <a:gd name="T11" fmla="*/ 1560 h 1560"/>
            </a:gdLst>
            <a:ahLst/>
            <a:cxnLst>
              <a:cxn ang="0">
                <a:pos x="T0" y="T1"/>
              </a:cxn>
              <a:cxn ang="0">
                <a:pos x="T2" y="T3"/>
              </a:cxn>
              <a:cxn ang="0">
                <a:pos x="T4" y="T5"/>
              </a:cxn>
              <a:cxn ang="0">
                <a:pos x="T6" y="T7"/>
              </a:cxn>
              <a:cxn ang="0">
                <a:pos x="T8" y="T9"/>
              </a:cxn>
              <a:cxn ang="0">
                <a:pos x="T10" y="T11"/>
              </a:cxn>
            </a:cxnLst>
            <a:rect l="0" t="0" r="r" b="b"/>
            <a:pathLst>
              <a:path w="5776" h="1560">
                <a:moveTo>
                  <a:pt x="0" y="1560"/>
                </a:moveTo>
                <a:lnTo>
                  <a:pt x="0" y="928"/>
                </a:lnTo>
                <a:cubicBezTo>
                  <a:pt x="1040" y="1114"/>
                  <a:pt x="3064" y="1370"/>
                  <a:pt x="4200" y="984"/>
                </a:cubicBezTo>
                <a:cubicBezTo>
                  <a:pt x="5336" y="599"/>
                  <a:pt x="5776" y="24"/>
                  <a:pt x="5768" y="0"/>
                </a:cubicBezTo>
                <a:lnTo>
                  <a:pt x="5760" y="1560"/>
                </a:lnTo>
                <a:lnTo>
                  <a:pt x="0" y="1560"/>
                </a:lnTo>
                <a:close/>
              </a:path>
            </a:pathLst>
          </a:custGeom>
          <a:gradFill rotWithShape="1">
            <a:gsLst>
              <a:gs pos="0">
                <a:schemeClr val="accent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2B166E"/>
              </a:solidFill>
              <a:latin typeface="Arial" panose="020B0604020202020204" pitchFamily="34" charset="0"/>
            </a:endParaRPr>
          </a:p>
        </p:txBody>
      </p:sp>
      <p:sp>
        <p:nvSpPr>
          <p:cNvPr id="3075" name="Rectangle 3"/>
          <p:cNvSpPr>
            <a:spLocks noGrp="1" noChangeArrowheads="1"/>
          </p:cNvSpPr>
          <p:nvPr>
            <p:ph type="subTitle" idx="1"/>
          </p:nvPr>
        </p:nvSpPr>
        <p:spPr bwMode="black">
          <a:xfrm>
            <a:off x="1600200" y="4724400"/>
            <a:ext cx="6172200" cy="381000"/>
          </a:xfrm>
        </p:spPr>
        <p:txBody>
          <a:bodyPr/>
          <a:lstStyle>
            <a:lvl1pPr marL="0" indent="0" algn="ctr">
              <a:buFont typeface="Wingdings" panose="05000000000000000000" pitchFamily="2" charset="2"/>
              <a:buNone/>
              <a:defRPr sz="2400" b="0">
                <a:solidFill>
                  <a:srgbClr val="2B166E"/>
                </a:solidFill>
              </a:defRPr>
            </a:lvl1pPr>
          </a:lstStyle>
          <a:p>
            <a:pPr lvl="0"/>
            <a:r>
              <a:rPr lang="en-US" noProof="0"/>
              <a:t>Click to edit Master subtitle style</a:t>
            </a:r>
          </a:p>
        </p:txBody>
      </p:sp>
      <p:sp>
        <p:nvSpPr>
          <p:cNvPr id="3076" name="Rectangle 4"/>
          <p:cNvSpPr>
            <a:spLocks noGrp="1" noChangeArrowheads="1"/>
          </p:cNvSpPr>
          <p:nvPr>
            <p:ph type="dt" sz="half" idx="2"/>
          </p:nvPr>
        </p:nvSpPr>
        <p:spPr>
          <a:xfrm>
            <a:off x="457200" y="6553200"/>
            <a:ext cx="2133600" cy="168275"/>
          </a:xfrm>
        </p:spPr>
        <p:txBody>
          <a:bodyPr/>
          <a:lstStyle>
            <a:lvl1pPr>
              <a:defRPr>
                <a:latin typeface="Arial" panose="020B0604020202020204" pitchFamily="34" charset="0"/>
              </a:defRPr>
            </a:lvl1pPr>
          </a:lstStyle>
          <a:p>
            <a:endParaRPr lang="en-US">
              <a:solidFill>
                <a:srgbClr val="FFFFFF"/>
              </a:solidFill>
            </a:endParaRPr>
          </a:p>
        </p:txBody>
      </p:sp>
      <p:sp>
        <p:nvSpPr>
          <p:cNvPr id="3077" name="Rectangle 5"/>
          <p:cNvSpPr>
            <a:spLocks noGrp="1" noChangeArrowheads="1"/>
          </p:cNvSpPr>
          <p:nvPr>
            <p:ph type="ftr" sz="quarter" idx="3"/>
          </p:nvPr>
        </p:nvSpPr>
        <p:spPr>
          <a:xfrm>
            <a:off x="3124200" y="6553200"/>
            <a:ext cx="2895600" cy="168275"/>
          </a:xfrm>
        </p:spPr>
        <p:txBody>
          <a:bodyPr/>
          <a:lstStyle>
            <a:lvl1pPr algn="ctr">
              <a:defRPr sz="1200" b="0">
                <a:latin typeface="Arial" panose="020B0604020202020204" pitchFamily="34" charset="0"/>
              </a:defRPr>
            </a:lvl1pPr>
          </a:lstStyle>
          <a:p>
            <a:endParaRPr lang="en-US">
              <a:solidFill>
                <a:srgbClr val="FFFFFF"/>
              </a:solidFill>
            </a:endParaRPr>
          </a:p>
        </p:txBody>
      </p:sp>
      <p:sp>
        <p:nvSpPr>
          <p:cNvPr id="3078" name="Rectangle 6"/>
          <p:cNvSpPr>
            <a:spLocks noGrp="1" noChangeArrowheads="1"/>
          </p:cNvSpPr>
          <p:nvPr>
            <p:ph type="sldNum" sz="quarter" idx="4"/>
          </p:nvPr>
        </p:nvSpPr>
        <p:spPr>
          <a:xfrm>
            <a:off x="6553200" y="6553200"/>
            <a:ext cx="2133600" cy="168275"/>
          </a:xfrm>
        </p:spPr>
        <p:txBody>
          <a:bodyPr/>
          <a:lstStyle>
            <a:lvl1pPr>
              <a:defRPr sz="1200"/>
            </a:lvl1pPr>
          </a:lstStyle>
          <a:p>
            <a:fld id="{F8D1A81C-3F53-4D57-BC1C-9A1036EEEA83}" type="slidenum">
              <a:rPr lang="en-US">
                <a:solidFill>
                  <a:srgbClr val="FFFFFF"/>
                </a:solidFill>
              </a:rPr>
              <a:pPr/>
              <a:t>‹#›</a:t>
            </a:fld>
            <a:endParaRPr lang="en-US">
              <a:solidFill>
                <a:srgbClr val="FFFFFF"/>
              </a:solidFill>
            </a:endParaRPr>
          </a:p>
        </p:txBody>
      </p:sp>
      <p:sp>
        <p:nvSpPr>
          <p:cNvPr id="3086" name="Text Box 14"/>
          <p:cNvSpPr txBox="1">
            <a:spLocks noChangeArrowheads="1"/>
          </p:cNvSpPr>
          <p:nvPr/>
        </p:nvSpPr>
        <p:spPr bwMode="white">
          <a:xfrm>
            <a:off x="7391400" y="5943600"/>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1">
                <a:solidFill>
                  <a:srgbClr val="FFFFFF"/>
                </a:solidFill>
                <a:latin typeface="Verdana" panose="020B0604030504040204" pitchFamily="34" charset="0"/>
              </a:rPr>
              <a:t>LOGO</a:t>
            </a:r>
          </a:p>
        </p:txBody>
      </p:sp>
      <p:sp>
        <p:nvSpPr>
          <p:cNvPr id="3093" name="Rectangle 21"/>
          <p:cNvSpPr>
            <a:spLocks noGrp="1" noChangeArrowheads="1"/>
          </p:cNvSpPr>
          <p:nvPr>
            <p:ph type="ctrTitle" sz="quarter"/>
          </p:nvPr>
        </p:nvSpPr>
        <p:spPr bwMode="gray">
          <a:xfrm>
            <a:off x="1331913" y="1905000"/>
            <a:ext cx="6707187" cy="1074738"/>
          </a:xfrm>
          <a:extLst>
            <a:ext uri="{909E8E84-426E-40DD-AFC4-6F175D3DCCD1}">
              <a14:hiddenFill xmlns:a14="http://schemas.microsoft.com/office/drawing/2010/main">
                <a:gradFill rotWithShape="1">
                  <a:gsLst>
                    <a:gs pos="0">
                      <a:schemeClr val="tx1"/>
                    </a:gs>
                    <a:gs pos="50000">
                      <a:schemeClr val="hlink"/>
                    </a:gs>
                    <a:gs pos="100000">
                      <a:schemeClr val="tx1"/>
                    </a:gs>
                  </a:gsLst>
                  <a:lin ang="0" scaled="1"/>
                </a:gradFill>
              </a14:hiddenFill>
            </a:ext>
          </a:extLst>
        </p:spPr>
        <p:txBody>
          <a:bodyPr/>
          <a:lstStyle>
            <a:lvl1pPr>
              <a:defRPr sz="4400">
                <a:solidFill>
                  <a:schemeClr val="tx1"/>
                </a:solidFill>
                <a:effectLst>
                  <a:outerShdw blurRad="38100" dist="38100" dir="2700000" algn="tl">
                    <a:srgbClr val="C0C0C0"/>
                  </a:outerShdw>
                </a:effectLst>
              </a:defRPr>
            </a:lvl1pPr>
          </a:lstStyle>
          <a:p>
            <a:pPr lvl="0"/>
            <a:r>
              <a:rPr lang="en-US" altLang="ko-KR" noProof="0"/>
              <a:t>Click to edit Master title style</a:t>
            </a:r>
          </a:p>
        </p:txBody>
      </p:sp>
    </p:spTree>
    <p:extLst>
      <p:ext uri="{BB962C8B-B14F-4D97-AF65-F5344CB8AC3E}">
        <p14:creationId xmlns:p14="http://schemas.microsoft.com/office/powerpoint/2010/main" val="3763317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www.themegallery.com</a:t>
            </a: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053BB849-A3DF-441E-940B-15B4DDDEAF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2088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www.themegallery.com</a:t>
            </a: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15DE3B39-7F0D-4461-A3B8-D6DED76454A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3841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524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524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www.themegallery.com</a:t>
            </a: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Slide Number Placeholder 6"/>
          <p:cNvSpPr>
            <a:spLocks noGrp="1"/>
          </p:cNvSpPr>
          <p:nvPr>
            <p:ph type="sldNum" sz="quarter" idx="12"/>
          </p:nvPr>
        </p:nvSpPr>
        <p:spPr/>
        <p:txBody>
          <a:bodyPr/>
          <a:lstStyle>
            <a:lvl1pPr>
              <a:defRPr/>
            </a:lvl1pPr>
          </a:lstStyle>
          <a:p>
            <a:fld id="{99CBC8EE-2908-4E8C-8C6A-277F1F8235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9409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solidFill>
              </a:rPr>
              <a:t>www.themegallery.com</a:t>
            </a:r>
          </a:p>
        </p:txBody>
      </p:sp>
      <p:sp>
        <p:nvSpPr>
          <p:cNvPr id="8" name="Footer Placeholder 7"/>
          <p:cNvSpPr>
            <a:spLocks noGrp="1"/>
          </p:cNvSpPr>
          <p:nvPr>
            <p:ph type="ftr" sz="quarter" idx="11"/>
          </p:nvPr>
        </p:nvSpPr>
        <p:spPr/>
        <p:txBody>
          <a:bodyPr/>
          <a:lstStyle>
            <a:lvl1pPr>
              <a:defRPr/>
            </a:lvl1pPr>
          </a:lstStyle>
          <a:p>
            <a:r>
              <a:rPr lang="en-US">
                <a:solidFill>
                  <a:srgbClr val="FFFFFF"/>
                </a:solidFill>
              </a:rPr>
              <a:t>Company Logo</a:t>
            </a:r>
          </a:p>
        </p:txBody>
      </p:sp>
      <p:sp>
        <p:nvSpPr>
          <p:cNvPr id="9" name="Slide Number Placeholder 8"/>
          <p:cNvSpPr>
            <a:spLocks noGrp="1"/>
          </p:cNvSpPr>
          <p:nvPr>
            <p:ph type="sldNum" sz="quarter" idx="12"/>
          </p:nvPr>
        </p:nvSpPr>
        <p:spPr/>
        <p:txBody>
          <a:bodyPr/>
          <a:lstStyle>
            <a:lvl1pPr>
              <a:defRPr/>
            </a:lvl1pPr>
          </a:lstStyle>
          <a:p>
            <a:fld id="{C214D474-5C60-4989-A9B8-5D0BE67AA7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487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30288" y="1163638"/>
            <a:ext cx="3903662" cy="53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6350" y="1163638"/>
            <a:ext cx="3905250" cy="536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0311D"/>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0311D"/>
              </a:solidFill>
            </a:endParaRPr>
          </a:p>
        </p:txBody>
      </p:sp>
      <p:sp>
        <p:nvSpPr>
          <p:cNvPr id="7" name="Slide Number Placeholder 6"/>
          <p:cNvSpPr>
            <a:spLocks noGrp="1"/>
          </p:cNvSpPr>
          <p:nvPr>
            <p:ph type="sldNum" sz="quarter" idx="12"/>
          </p:nvPr>
        </p:nvSpPr>
        <p:spPr/>
        <p:txBody>
          <a:bodyPr/>
          <a:lstStyle>
            <a:lvl1pPr>
              <a:defRPr/>
            </a:lvl1pPr>
          </a:lstStyle>
          <a:p>
            <a:fld id="{30C15BA0-0857-44AA-8E74-90D43145F0DB}"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2367431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solidFill>
              </a:rPr>
              <a:t>www.themegallery.com</a:t>
            </a:r>
          </a:p>
        </p:txBody>
      </p:sp>
      <p:sp>
        <p:nvSpPr>
          <p:cNvPr id="4" name="Footer Placeholder 3"/>
          <p:cNvSpPr>
            <a:spLocks noGrp="1"/>
          </p:cNvSpPr>
          <p:nvPr>
            <p:ph type="ftr" sz="quarter" idx="11"/>
          </p:nvPr>
        </p:nvSpPr>
        <p:spPr/>
        <p:txBody>
          <a:bodyPr/>
          <a:lstStyle>
            <a:lvl1pPr>
              <a:defRPr/>
            </a:lvl1pPr>
          </a:lstStyle>
          <a:p>
            <a:r>
              <a:rPr lang="en-US">
                <a:solidFill>
                  <a:srgbClr val="FFFFFF"/>
                </a:solidFill>
              </a:rPr>
              <a:t>Company Logo</a:t>
            </a:r>
          </a:p>
        </p:txBody>
      </p:sp>
      <p:sp>
        <p:nvSpPr>
          <p:cNvPr id="5" name="Slide Number Placeholder 4"/>
          <p:cNvSpPr>
            <a:spLocks noGrp="1"/>
          </p:cNvSpPr>
          <p:nvPr>
            <p:ph type="sldNum" sz="quarter" idx="12"/>
          </p:nvPr>
        </p:nvSpPr>
        <p:spPr/>
        <p:txBody>
          <a:bodyPr/>
          <a:lstStyle>
            <a:lvl1pPr>
              <a:defRPr/>
            </a:lvl1pPr>
          </a:lstStyle>
          <a:p>
            <a:fld id="{B7F3E267-5A4B-45BF-9625-C086068EE4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24873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solidFill>
              </a:rPr>
              <a:t>www.themegallery.com</a:t>
            </a:r>
          </a:p>
        </p:txBody>
      </p:sp>
      <p:sp>
        <p:nvSpPr>
          <p:cNvPr id="3" name="Footer Placeholder 2"/>
          <p:cNvSpPr>
            <a:spLocks noGrp="1"/>
          </p:cNvSpPr>
          <p:nvPr>
            <p:ph type="ftr" sz="quarter" idx="11"/>
          </p:nvPr>
        </p:nvSpPr>
        <p:spPr/>
        <p:txBody>
          <a:bodyPr/>
          <a:lstStyle>
            <a:lvl1pPr>
              <a:defRPr/>
            </a:lvl1pPr>
          </a:lstStyle>
          <a:p>
            <a:r>
              <a:rPr lang="en-US">
                <a:solidFill>
                  <a:srgbClr val="FFFFFF"/>
                </a:solidFill>
              </a:rPr>
              <a:t>Company Logo</a:t>
            </a:r>
          </a:p>
        </p:txBody>
      </p:sp>
      <p:sp>
        <p:nvSpPr>
          <p:cNvPr id="4" name="Slide Number Placeholder 3"/>
          <p:cNvSpPr>
            <a:spLocks noGrp="1"/>
          </p:cNvSpPr>
          <p:nvPr>
            <p:ph type="sldNum" sz="quarter" idx="12"/>
          </p:nvPr>
        </p:nvSpPr>
        <p:spPr/>
        <p:txBody>
          <a:bodyPr/>
          <a:lstStyle>
            <a:lvl1pPr>
              <a:defRPr/>
            </a:lvl1pPr>
          </a:lstStyle>
          <a:p>
            <a:fld id="{43CF8311-D1BA-4B3C-8552-A2305F3B35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72943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www.themegallery.com</a:t>
            </a: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Slide Number Placeholder 6"/>
          <p:cNvSpPr>
            <a:spLocks noGrp="1"/>
          </p:cNvSpPr>
          <p:nvPr>
            <p:ph type="sldNum" sz="quarter" idx="12"/>
          </p:nvPr>
        </p:nvSpPr>
        <p:spPr/>
        <p:txBody>
          <a:bodyPr/>
          <a:lstStyle>
            <a:lvl1pPr>
              <a:defRPr/>
            </a:lvl1pPr>
          </a:lstStyle>
          <a:p>
            <a:fld id="{1EE926EE-6844-4947-9568-E883149BE1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4764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www.themegallery.com</a:t>
            </a: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Company Logo</a:t>
            </a:r>
          </a:p>
        </p:txBody>
      </p:sp>
      <p:sp>
        <p:nvSpPr>
          <p:cNvPr id="7" name="Slide Number Placeholder 6"/>
          <p:cNvSpPr>
            <a:spLocks noGrp="1"/>
          </p:cNvSpPr>
          <p:nvPr>
            <p:ph type="sldNum" sz="quarter" idx="12"/>
          </p:nvPr>
        </p:nvSpPr>
        <p:spPr/>
        <p:txBody>
          <a:bodyPr/>
          <a:lstStyle>
            <a:lvl1pPr>
              <a:defRPr/>
            </a:lvl1pPr>
          </a:lstStyle>
          <a:p>
            <a:fld id="{4B06EA61-DC8B-4D12-B432-9B776CCC5E8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2806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www.themegallery.com</a:t>
            </a: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8ADE71FB-DED1-4F14-AC05-DDEF3FDB61C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46758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0813"/>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0813"/>
            <a:ext cx="6019800" cy="5997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www.themegallery.com</a:t>
            </a: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p:txBody>
          <a:bodyPr/>
          <a:lstStyle>
            <a:lvl1pPr>
              <a:defRPr/>
            </a:lvl1pPr>
          </a:lstStyle>
          <a:p>
            <a:fld id="{D48DB69A-789B-4D05-B562-9CFADEB96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9210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0813"/>
            <a:ext cx="8229600" cy="563562"/>
          </a:xfrm>
        </p:spPr>
        <p:txBody>
          <a:bodyPr/>
          <a:lstStyle/>
          <a:p>
            <a:r>
              <a:rPr lang="en-US"/>
              <a:t>Click to edit Master title style</a:t>
            </a:r>
          </a:p>
        </p:txBody>
      </p:sp>
      <p:sp>
        <p:nvSpPr>
          <p:cNvPr id="3" name="Table Placeholder 2"/>
          <p:cNvSpPr>
            <a:spLocks noGrp="1"/>
          </p:cNvSpPr>
          <p:nvPr>
            <p:ph type="tbl" idx="1"/>
          </p:nvPr>
        </p:nvSpPr>
        <p:spPr>
          <a:xfrm>
            <a:off x="457200" y="900113"/>
            <a:ext cx="8229600" cy="5248275"/>
          </a:xfrm>
        </p:spPr>
        <p:txBody>
          <a:bodyPr/>
          <a:lstStyle/>
          <a:p>
            <a:r>
              <a:rPr lang="en-US"/>
              <a:t>Click icon to add table</a:t>
            </a:r>
          </a:p>
        </p:txBody>
      </p:sp>
      <p:sp>
        <p:nvSpPr>
          <p:cNvPr id="4" name="Date Placeholder 3"/>
          <p:cNvSpPr>
            <a:spLocks noGrp="1"/>
          </p:cNvSpPr>
          <p:nvPr>
            <p:ph type="dt" sz="half" idx="10"/>
          </p:nvPr>
        </p:nvSpPr>
        <p:spPr>
          <a:xfrm>
            <a:off x="457200" y="6523038"/>
            <a:ext cx="2133600" cy="320675"/>
          </a:xfrm>
        </p:spPr>
        <p:txBody>
          <a:bodyPr/>
          <a:lstStyle>
            <a:lvl1pPr>
              <a:defRPr/>
            </a:lvl1pPr>
          </a:lstStyle>
          <a:p>
            <a:r>
              <a:rPr lang="en-US">
                <a:solidFill>
                  <a:srgbClr val="FFFFFF"/>
                </a:solidFill>
              </a:rPr>
              <a:t>www.themegallery.com</a:t>
            </a:r>
          </a:p>
        </p:txBody>
      </p:sp>
      <p:sp>
        <p:nvSpPr>
          <p:cNvPr id="5" name="Footer Placeholder 4"/>
          <p:cNvSpPr>
            <a:spLocks noGrp="1"/>
          </p:cNvSpPr>
          <p:nvPr>
            <p:ph type="ftr" sz="quarter" idx="11"/>
          </p:nvPr>
        </p:nvSpPr>
        <p:spPr>
          <a:xfrm>
            <a:off x="6324600" y="6537325"/>
            <a:ext cx="2438400" cy="320675"/>
          </a:xfrm>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a:xfrm>
            <a:off x="3276600" y="6537325"/>
            <a:ext cx="2133600" cy="320675"/>
          </a:xfrm>
        </p:spPr>
        <p:txBody>
          <a:bodyPr/>
          <a:lstStyle>
            <a:lvl1pPr>
              <a:defRPr/>
            </a:lvl1pPr>
          </a:lstStyle>
          <a:p>
            <a:fld id="{5273C218-BC0F-447F-B1CF-31A8D30919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5407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White">
      <p:bgPr>
        <a:solidFill>
          <a:schemeClr val="bg1"/>
        </a:solidFill>
        <a:effectLst/>
      </p:bgPr>
    </p:bg>
    <p:spTree>
      <p:nvGrpSpPr>
        <p:cNvPr id="1" name=""/>
        <p:cNvGrpSpPr/>
        <p:nvPr/>
      </p:nvGrpSpPr>
      <p:grpSpPr>
        <a:xfrm>
          <a:off x="0" y="0"/>
          <a:ext cx="0" cy="0"/>
          <a:chOff x="0" y="0"/>
          <a:chExt cx="0" cy="0"/>
        </a:xfrm>
      </p:grpSpPr>
      <p:sp>
        <p:nvSpPr>
          <p:cNvPr id="3150" name="Rectangle 78"/>
          <p:cNvSpPr>
            <a:spLocks noChangeArrowheads="1"/>
          </p:cNvSpPr>
          <p:nvPr/>
        </p:nvSpPr>
        <p:spPr bwMode="gray">
          <a:xfrm rot="5400000">
            <a:off x="7904162" y="1163638"/>
            <a:ext cx="2098675" cy="381000"/>
          </a:xfrm>
          <a:prstGeom prst="rect">
            <a:avLst/>
          </a:prstGeom>
          <a:gradFill rotWithShape="1">
            <a:gsLst>
              <a:gs pos="0">
                <a:schemeClr val="bg2"/>
              </a:gs>
              <a:gs pos="100000">
                <a:schemeClr val="bg2">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074" name="Rectangle 2"/>
          <p:cNvSpPr>
            <a:spLocks noGrp="1" noChangeArrowheads="1"/>
          </p:cNvSpPr>
          <p:nvPr>
            <p:ph type="ctrTitle"/>
          </p:nvPr>
        </p:nvSpPr>
        <p:spPr>
          <a:xfrm>
            <a:off x="1752600" y="2057400"/>
            <a:ext cx="5791200" cy="1698625"/>
          </a:xfrm>
        </p:spPr>
        <p:txBody>
          <a:bodyPr/>
          <a:lstStyle>
            <a:lvl1pPr algn="ctr">
              <a:defRPr sz="3600"/>
            </a:lvl1pPr>
          </a:lstStyle>
          <a:p>
            <a:pPr lvl="0"/>
            <a:r>
              <a:rPr lang="en-US" noProof="0"/>
              <a:t>Click to edit Master title style</a:t>
            </a:r>
          </a:p>
        </p:txBody>
      </p:sp>
      <p:sp>
        <p:nvSpPr>
          <p:cNvPr id="3075" name="Rectangle 3"/>
          <p:cNvSpPr>
            <a:spLocks noGrp="1" noChangeArrowheads="1"/>
          </p:cNvSpPr>
          <p:nvPr>
            <p:ph type="subTitle" idx="1"/>
          </p:nvPr>
        </p:nvSpPr>
        <p:spPr>
          <a:xfrm>
            <a:off x="1752600" y="3990975"/>
            <a:ext cx="5791200" cy="457200"/>
          </a:xfrm>
        </p:spPr>
        <p:txBody>
          <a:bodyPr/>
          <a:lstStyle>
            <a:lvl1pPr marL="0" indent="0" algn="ctr">
              <a:buFont typeface="Wingdings" panose="05000000000000000000" pitchFamily="2" charset="2"/>
              <a:buNone/>
              <a:defRPr sz="1800" b="1"/>
            </a:lvl1pPr>
          </a:lstStyle>
          <a:p>
            <a:pPr lvl="0"/>
            <a:r>
              <a:rPr lang="en-US" noProof="0"/>
              <a:t>Click to edit Master subtitle style</a:t>
            </a:r>
          </a:p>
        </p:txBody>
      </p:sp>
      <p:sp>
        <p:nvSpPr>
          <p:cNvPr id="3086" name="Text Box 14"/>
          <p:cNvSpPr txBox="1">
            <a:spLocks noChangeArrowheads="1"/>
          </p:cNvSpPr>
          <p:nvPr/>
        </p:nvSpPr>
        <p:spPr bwMode="gray">
          <a:xfrm>
            <a:off x="3886200" y="5715000"/>
            <a:ext cx="161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a:solidFill>
                  <a:srgbClr val="113F71"/>
                </a:solidFill>
                <a:latin typeface="Verdana" panose="020B0604030504040204" pitchFamily="34" charset="0"/>
              </a:rPr>
              <a:t>LOGO</a:t>
            </a:r>
          </a:p>
        </p:txBody>
      </p:sp>
      <p:grpSp>
        <p:nvGrpSpPr>
          <p:cNvPr id="3103" name="Group 31"/>
          <p:cNvGrpSpPr>
            <a:grpSpLocks/>
          </p:cNvGrpSpPr>
          <p:nvPr/>
        </p:nvGrpSpPr>
        <p:grpSpPr bwMode="auto">
          <a:xfrm rot="421294">
            <a:off x="971550" y="692150"/>
            <a:ext cx="1871663" cy="1944688"/>
            <a:chOff x="521" y="482"/>
            <a:chExt cx="1134" cy="1142"/>
          </a:xfrm>
        </p:grpSpPr>
        <p:sp>
          <p:nvSpPr>
            <p:cNvPr id="3104" name="Oval 32"/>
            <p:cNvSpPr>
              <a:spLocks noChangeArrowheads="1"/>
            </p:cNvSpPr>
            <p:nvPr userDrawn="1"/>
          </p:nvSpPr>
          <p:spPr bwMode="gray">
            <a:xfrm rot="-128649">
              <a:off x="851" y="811"/>
              <a:ext cx="479" cy="494"/>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nvGrpSpPr>
            <p:cNvPr id="3105" name="Group 33"/>
            <p:cNvGrpSpPr>
              <a:grpSpLocks/>
            </p:cNvGrpSpPr>
            <p:nvPr userDrawn="1"/>
          </p:nvGrpSpPr>
          <p:grpSpPr bwMode="auto">
            <a:xfrm rot="56277">
              <a:off x="1311" y="1224"/>
              <a:ext cx="266" cy="218"/>
              <a:chOff x="3452" y="878"/>
              <a:chExt cx="402" cy="342"/>
            </a:xfrm>
          </p:grpSpPr>
          <p:sp>
            <p:nvSpPr>
              <p:cNvPr id="3106" name="Oval 34"/>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07" name="Oval 35"/>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08" name="Oval 36"/>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09" name="Group 37"/>
            <p:cNvGrpSpPr>
              <a:grpSpLocks/>
            </p:cNvGrpSpPr>
            <p:nvPr userDrawn="1"/>
          </p:nvGrpSpPr>
          <p:grpSpPr bwMode="auto">
            <a:xfrm rot="-23983151">
              <a:off x="1390" y="942"/>
              <a:ext cx="265" cy="219"/>
              <a:chOff x="3452" y="878"/>
              <a:chExt cx="402" cy="342"/>
            </a:xfrm>
          </p:grpSpPr>
          <p:sp>
            <p:nvSpPr>
              <p:cNvPr id="3110" name="Oval 38"/>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11" name="Oval 39"/>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12" name="Oval 40"/>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13" name="Group 41"/>
            <p:cNvGrpSpPr>
              <a:grpSpLocks/>
            </p:cNvGrpSpPr>
            <p:nvPr userDrawn="1"/>
          </p:nvGrpSpPr>
          <p:grpSpPr bwMode="auto">
            <a:xfrm rot="-4925197">
              <a:off x="1293" y="630"/>
              <a:ext cx="257" cy="226"/>
              <a:chOff x="3452" y="878"/>
              <a:chExt cx="402" cy="342"/>
            </a:xfrm>
          </p:grpSpPr>
          <p:sp>
            <p:nvSpPr>
              <p:cNvPr id="3114" name="Oval 42"/>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15" name="Oval 43"/>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16" name="Oval 44"/>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17" name="Group 45"/>
            <p:cNvGrpSpPr>
              <a:grpSpLocks/>
            </p:cNvGrpSpPr>
            <p:nvPr userDrawn="1"/>
          </p:nvGrpSpPr>
          <p:grpSpPr bwMode="auto">
            <a:xfrm rot="3149186">
              <a:off x="985" y="1383"/>
              <a:ext cx="257" cy="226"/>
              <a:chOff x="3452" y="878"/>
              <a:chExt cx="402" cy="342"/>
            </a:xfrm>
          </p:grpSpPr>
          <p:sp>
            <p:nvSpPr>
              <p:cNvPr id="3118" name="Oval 46"/>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19" name="Oval 47"/>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20" name="Oval 48"/>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21" name="Group 49"/>
            <p:cNvGrpSpPr>
              <a:grpSpLocks/>
            </p:cNvGrpSpPr>
            <p:nvPr userDrawn="1"/>
          </p:nvGrpSpPr>
          <p:grpSpPr bwMode="auto">
            <a:xfrm rot="-29276986">
              <a:off x="966" y="498"/>
              <a:ext cx="257" cy="226"/>
              <a:chOff x="3452" y="878"/>
              <a:chExt cx="402" cy="342"/>
            </a:xfrm>
          </p:grpSpPr>
          <p:sp>
            <p:nvSpPr>
              <p:cNvPr id="3122" name="Oval 50"/>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23" name="Oval 51"/>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24" name="Oval 52"/>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25" name="Group 53"/>
            <p:cNvGrpSpPr>
              <a:grpSpLocks/>
            </p:cNvGrpSpPr>
            <p:nvPr userDrawn="1"/>
          </p:nvGrpSpPr>
          <p:grpSpPr bwMode="auto">
            <a:xfrm rot="-10348150">
              <a:off x="628" y="649"/>
              <a:ext cx="266" cy="219"/>
              <a:chOff x="3452" y="878"/>
              <a:chExt cx="402" cy="342"/>
            </a:xfrm>
          </p:grpSpPr>
          <p:sp>
            <p:nvSpPr>
              <p:cNvPr id="3126" name="Oval 54"/>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27" name="Oval 55"/>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28" name="Oval 56"/>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29" name="Group 57"/>
            <p:cNvGrpSpPr>
              <a:grpSpLocks/>
            </p:cNvGrpSpPr>
            <p:nvPr userDrawn="1"/>
          </p:nvGrpSpPr>
          <p:grpSpPr bwMode="auto">
            <a:xfrm rot="-34593241">
              <a:off x="521" y="973"/>
              <a:ext cx="265" cy="218"/>
              <a:chOff x="3452" y="878"/>
              <a:chExt cx="402" cy="342"/>
            </a:xfrm>
          </p:grpSpPr>
          <p:sp>
            <p:nvSpPr>
              <p:cNvPr id="3130" name="Oval 58"/>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31" name="Oval 59"/>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32" name="Oval 60"/>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3133" name="Group 61"/>
            <p:cNvGrpSpPr>
              <a:grpSpLocks/>
            </p:cNvGrpSpPr>
            <p:nvPr userDrawn="1"/>
          </p:nvGrpSpPr>
          <p:grpSpPr bwMode="auto">
            <a:xfrm rot="-15320246">
              <a:off x="654" y="1263"/>
              <a:ext cx="257" cy="226"/>
              <a:chOff x="3452" y="878"/>
              <a:chExt cx="402" cy="342"/>
            </a:xfrm>
          </p:grpSpPr>
          <p:sp>
            <p:nvSpPr>
              <p:cNvPr id="3134" name="Oval 62"/>
              <p:cNvSpPr>
                <a:spLocks noChangeArrowheads="1"/>
              </p:cNvSpPr>
              <p:nvPr/>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35" name="Oval 63"/>
              <p:cNvSpPr>
                <a:spLocks noChangeArrowheads="1"/>
              </p:cNvSpPr>
              <p:nvPr/>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36" name="Oval 64"/>
              <p:cNvSpPr>
                <a:spLocks noChangeArrowheads="1"/>
              </p:cNvSpPr>
              <p:nvPr/>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sp>
        <p:nvSpPr>
          <p:cNvPr id="3137" name="Rectangle 65"/>
          <p:cNvSpPr>
            <a:spLocks noChangeArrowheads="1"/>
          </p:cNvSpPr>
          <p:nvPr/>
        </p:nvSpPr>
        <p:spPr bwMode="gray">
          <a:xfrm>
            <a:off x="457200" y="0"/>
            <a:ext cx="7620000" cy="304800"/>
          </a:xfrm>
          <a:prstGeom prst="rect">
            <a:avLst/>
          </a:prstGeom>
          <a:gradFill rotWithShape="1">
            <a:gsLst>
              <a:gs pos="0">
                <a:schemeClr val="folHlink"/>
              </a:gs>
              <a:gs pos="100000">
                <a:schemeClr val="folHlink">
                  <a:gamma/>
                  <a:tint val="2431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38" name="Rectangle 66"/>
          <p:cNvSpPr>
            <a:spLocks noChangeArrowheads="1"/>
          </p:cNvSpPr>
          <p:nvPr/>
        </p:nvSpPr>
        <p:spPr bwMode="gray">
          <a:xfrm>
            <a:off x="6664325" y="-7938"/>
            <a:ext cx="2098675" cy="312738"/>
          </a:xfrm>
          <a:prstGeom prst="rect">
            <a:avLst/>
          </a:prstGeom>
          <a:gradFill rotWithShape="1">
            <a:gsLst>
              <a:gs pos="0">
                <a:schemeClr val="hlink"/>
              </a:gs>
              <a:gs pos="100000">
                <a:schemeClr val="hlink">
                  <a:gamma/>
                  <a:tint val="33333"/>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0" name="Rectangle 68"/>
          <p:cNvSpPr>
            <a:spLocks noChangeArrowheads="1"/>
          </p:cNvSpPr>
          <p:nvPr/>
        </p:nvSpPr>
        <p:spPr bwMode="gray">
          <a:xfrm rot="10800000">
            <a:off x="2549525" y="6553200"/>
            <a:ext cx="6230938" cy="317500"/>
          </a:xfrm>
          <a:prstGeom prst="rect">
            <a:avLst/>
          </a:prstGeom>
          <a:gradFill rotWithShape="1">
            <a:gsLst>
              <a:gs pos="0">
                <a:schemeClr val="hlink"/>
              </a:gs>
              <a:gs pos="100000">
                <a:schemeClr val="hlink">
                  <a:gamma/>
                  <a:tint val="33333"/>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1" name="Rectangle 69"/>
          <p:cNvSpPr>
            <a:spLocks noChangeArrowheads="1"/>
          </p:cNvSpPr>
          <p:nvPr/>
        </p:nvSpPr>
        <p:spPr bwMode="gray">
          <a:xfrm>
            <a:off x="8763000" y="-7938"/>
            <a:ext cx="381000" cy="314326"/>
          </a:xfrm>
          <a:prstGeom prst="rect">
            <a:avLst/>
          </a:prstGeom>
          <a:gradFill rotWithShape="1">
            <a:gsLst>
              <a:gs pos="0">
                <a:schemeClr val="accent1"/>
              </a:gs>
              <a:gs pos="100000">
                <a:schemeClr val="accent1">
                  <a:gamma/>
                  <a:tint val="24314"/>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2" name="Rectangle 70"/>
          <p:cNvSpPr>
            <a:spLocks noChangeArrowheads="1"/>
          </p:cNvSpPr>
          <p:nvPr/>
        </p:nvSpPr>
        <p:spPr bwMode="gray">
          <a:xfrm>
            <a:off x="457200" y="6554788"/>
            <a:ext cx="2098675" cy="317500"/>
          </a:xfrm>
          <a:prstGeom prst="rect">
            <a:avLst/>
          </a:prstGeom>
          <a:gradFill rotWithShape="1">
            <a:gsLst>
              <a:gs pos="0">
                <a:schemeClr val="bg2">
                  <a:gamma/>
                  <a:tint val="36471"/>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3" name="Rectangle 71"/>
          <p:cNvSpPr>
            <a:spLocks noChangeArrowheads="1"/>
          </p:cNvSpPr>
          <p:nvPr/>
        </p:nvSpPr>
        <p:spPr bwMode="gray">
          <a:xfrm>
            <a:off x="0" y="6553200"/>
            <a:ext cx="457200" cy="3190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4" name="Rectangle 72"/>
          <p:cNvSpPr>
            <a:spLocks noChangeArrowheads="1"/>
          </p:cNvSpPr>
          <p:nvPr/>
        </p:nvSpPr>
        <p:spPr bwMode="gray">
          <a:xfrm>
            <a:off x="0" y="0"/>
            <a:ext cx="457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5" name="Rectangle 73"/>
          <p:cNvSpPr>
            <a:spLocks noChangeArrowheads="1"/>
          </p:cNvSpPr>
          <p:nvPr/>
        </p:nvSpPr>
        <p:spPr bwMode="gray">
          <a:xfrm rot="5400000">
            <a:off x="-2213769" y="2510631"/>
            <a:ext cx="4876800" cy="465138"/>
          </a:xfrm>
          <a:prstGeom prst="rect">
            <a:avLst/>
          </a:prstGeom>
          <a:gradFill rotWithShape="1">
            <a:gsLst>
              <a:gs pos="0">
                <a:schemeClr val="hlink"/>
              </a:gs>
              <a:gs pos="100000">
                <a:schemeClr val="hlink">
                  <a:gamma/>
                  <a:tint val="33333"/>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6" name="Rectangle 74"/>
          <p:cNvSpPr>
            <a:spLocks noChangeArrowheads="1"/>
          </p:cNvSpPr>
          <p:nvPr/>
        </p:nvSpPr>
        <p:spPr bwMode="gray">
          <a:xfrm rot="5400000">
            <a:off x="-575469" y="5520531"/>
            <a:ext cx="1600200" cy="465138"/>
          </a:xfrm>
          <a:prstGeom prst="rect">
            <a:avLst/>
          </a:prstGeom>
          <a:gradFill rotWithShape="1">
            <a:gsLst>
              <a:gs pos="0">
                <a:schemeClr val="accent2">
                  <a:gamma/>
                  <a:tint val="57647"/>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7" name="Rectangle 75"/>
          <p:cNvSpPr>
            <a:spLocks noChangeArrowheads="1"/>
          </p:cNvSpPr>
          <p:nvPr/>
        </p:nvSpPr>
        <p:spPr bwMode="ltGray">
          <a:xfrm>
            <a:off x="8769350" y="6538913"/>
            <a:ext cx="374650" cy="327025"/>
          </a:xfrm>
          <a:prstGeom prst="rect">
            <a:avLst/>
          </a:prstGeom>
          <a:gradFill rotWithShape="1">
            <a:gsLst>
              <a:gs pos="0">
                <a:schemeClr val="bg1"/>
              </a:gs>
              <a:gs pos="100000">
                <a:schemeClr val="bg1">
                  <a:gamma/>
                  <a:shade val="78824"/>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8" name="Rectangle 76"/>
          <p:cNvSpPr>
            <a:spLocks noChangeArrowheads="1"/>
          </p:cNvSpPr>
          <p:nvPr/>
        </p:nvSpPr>
        <p:spPr bwMode="gray">
          <a:xfrm rot="5400000">
            <a:off x="6557962" y="3967163"/>
            <a:ext cx="4791075" cy="381000"/>
          </a:xfrm>
          <a:prstGeom prst="rect">
            <a:avLst/>
          </a:prstGeom>
          <a:gradFill rotWithShape="1">
            <a:gsLst>
              <a:gs pos="0">
                <a:schemeClr val="accent2">
                  <a:gamma/>
                  <a:tint val="57647"/>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49" name="Rectangle 77"/>
          <p:cNvSpPr>
            <a:spLocks noChangeArrowheads="1"/>
          </p:cNvSpPr>
          <p:nvPr/>
        </p:nvSpPr>
        <p:spPr bwMode="gray">
          <a:xfrm>
            <a:off x="8763000" y="1752600"/>
            <a:ext cx="381000" cy="152400"/>
          </a:xfrm>
          <a:prstGeom prst="rect">
            <a:avLst/>
          </a:prstGeom>
          <a:gradFill rotWithShape="1">
            <a:gsLst>
              <a:gs pos="0">
                <a:schemeClr val="folHlink"/>
              </a:gs>
              <a:gs pos="100000">
                <a:schemeClr val="folHlink">
                  <a:gamma/>
                  <a:tint val="72549"/>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3152" name="Line 80"/>
          <p:cNvSpPr>
            <a:spLocks noChangeShapeType="1"/>
          </p:cNvSpPr>
          <p:nvPr/>
        </p:nvSpPr>
        <p:spPr bwMode="auto">
          <a:xfrm>
            <a:off x="0" y="3048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3" name="Line 81"/>
          <p:cNvSpPr>
            <a:spLocks noChangeShapeType="1"/>
          </p:cNvSpPr>
          <p:nvPr/>
        </p:nvSpPr>
        <p:spPr bwMode="auto">
          <a:xfrm>
            <a:off x="0" y="6553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4" name="Line 82"/>
          <p:cNvSpPr>
            <a:spLocks noChangeShapeType="1"/>
          </p:cNvSpPr>
          <p:nvPr/>
        </p:nvSpPr>
        <p:spPr bwMode="auto">
          <a:xfrm>
            <a:off x="457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5" name="Line 83"/>
          <p:cNvSpPr>
            <a:spLocks noChangeShapeType="1"/>
          </p:cNvSpPr>
          <p:nvPr/>
        </p:nvSpPr>
        <p:spPr bwMode="auto">
          <a:xfrm>
            <a:off x="8763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6" name="Line 84"/>
          <p:cNvSpPr>
            <a:spLocks noChangeShapeType="1"/>
          </p:cNvSpPr>
          <p:nvPr/>
        </p:nvSpPr>
        <p:spPr bwMode="auto">
          <a:xfrm flipH="1">
            <a:off x="0" y="49530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7" name="Line 85"/>
          <p:cNvSpPr>
            <a:spLocks noChangeShapeType="1"/>
          </p:cNvSpPr>
          <p:nvPr/>
        </p:nvSpPr>
        <p:spPr bwMode="auto">
          <a:xfrm>
            <a:off x="8763000" y="17526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8" name="Line 86"/>
          <p:cNvSpPr>
            <a:spLocks noChangeShapeType="1"/>
          </p:cNvSpPr>
          <p:nvPr/>
        </p:nvSpPr>
        <p:spPr bwMode="auto">
          <a:xfrm>
            <a:off x="8763000" y="19050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59" name="Line 87"/>
          <p:cNvSpPr>
            <a:spLocks noChangeShapeType="1"/>
          </p:cNvSpPr>
          <p:nvPr/>
        </p:nvSpPr>
        <p:spPr bwMode="auto">
          <a:xfrm>
            <a:off x="2543175" y="65532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3160" name="Line 88"/>
          <p:cNvSpPr>
            <a:spLocks noChangeShapeType="1"/>
          </p:cNvSpPr>
          <p:nvPr/>
        </p:nvSpPr>
        <p:spPr bwMode="auto">
          <a:xfrm flipV="1">
            <a:off x="6672263" y="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Tree>
    <p:extLst>
      <p:ext uri="{BB962C8B-B14F-4D97-AF65-F5344CB8AC3E}">
        <p14:creationId xmlns:p14="http://schemas.microsoft.com/office/powerpoint/2010/main" val="947706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solidFill>
                  <a:srgbClr val="113F71"/>
                </a:solidFill>
              </a:rPr>
              <a:t>Company  Logo</a:t>
            </a:r>
          </a:p>
        </p:txBody>
      </p:sp>
      <p:sp>
        <p:nvSpPr>
          <p:cNvPr id="5" name="Slide Number Placeholder 4"/>
          <p:cNvSpPr>
            <a:spLocks noGrp="1"/>
          </p:cNvSpPr>
          <p:nvPr>
            <p:ph type="sldNum" sz="quarter" idx="11"/>
          </p:nvPr>
        </p:nvSpPr>
        <p:spPr/>
        <p:txBody>
          <a:bodyPr/>
          <a:lstStyle>
            <a:lvl1pPr>
              <a:defRPr/>
            </a:lvl1pPr>
          </a:lstStyle>
          <a:p>
            <a:fld id="{7083BA68-2BD1-4CBC-BDE5-FAE3D0D1AC3B}" type="slidenum">
              <a:rPr lang="en-US">
                <a:solidFill>
                  <a:srgbClr val="113F71"/>
                </a:solidFill>
              </a:rPr>
              <a:pPr/>
              <a:t>‹#›</a:t>
            </a:fld>
            <a:endParaRPr lang="en-US">
              <a:solidFill>
                <a:srgbClr val="113F71"/>
              </a:solidFill>
            </a:endParaRPr>
          </a:p>
        </p:txBody>
      </p:sp>
      <p:sp>
        <p:nvSpPr>
          <p:cNvPr id="6" name="Date Placeholder 5"/>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3844356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solidFill>
                  <a:srgbClr val="113F71"/>
                </a:solidFill>
              </a:rPr>
              <a:t>Company  Logo</a:t>
            </a:r>
          </a:p>
        </p:txBody>
      </p:sp>
      <p:sp>
        <p:nvSpPr>
          <p:cNvPr id="5" name="Slide Number Placeholder 4"/>
          <p:cNvSpPr>
            <a:spLocks noGrp="1"/>
          </p:cNvSpPr>
          <p:nvPr>
            <p:ph type="sldNum" sz="quarter" idx="11"/>
          </p:nvPr>
        </p:nvSpPr>
        <p:spPr/>
        <p:txBody>
          <a:bodyPr/>
          <a:lstStyle>
            <a:lvl1pPr>
              <a:defRPr/>
            </a:lvl1pPr>
          </a:lstStyle>
          <a:p>
            <a:fld id="{7A532015-1997-40B7-BFC9-71EF1CA6DF4D}" type="slidenum">
              <a:rPr lang="en-US">
                <a:solidFill>
                  <a:srgbClr val="113F71"/>
                </a:solidFill>
              </a:rPr>
              <a:pPr/>
              <a:t>‹#›</a:t>
            </a:fld>
            <a:endParaRPr lang="en-US">
              <a:solidFill>
                <a:srgbClr val="113F71"/>
              </a:solidFill>
            </a:endParaRPr>
          </a:p>
        </p:txBody>
      </p:sp>
      <p:sp>
        <p:nvSpPr>
          <p:cNvPr id="6" name="Date Placeholder 5"/>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237789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0311D"/>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0311D"/>
              </a:solidFill>
            </a:endParaRPr>
          </a:p>
        </p:txBody>
      </p:sp>
      <p:sp>
        <p:nvSpPr>
          <p:cNvPr id="9" name="Slide Number Placeholder 8"/>
          <p:cNvSpPr>
            <a:spLocks noGrp="1"/>
          </p:cNvSpPr>
          <p:nvPr>
            <p:ph type="sldNum" sz="quarter" idx="12"/>
          </p:nvPr>
        </p:nvSpPr>
        <p:spPr/>
        <p:txBody>
          <a:bodyPr/>
          <a:lstStyle>
            <a:lvl1pPr>
              <a:defRPr/>
            </a:lvl1pPr>
          </a:lstStyle>
          <a:p>
            <a:fld id="{91511827-9EC6-4BDB-A9F2-CFED2E9F3D58}"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2083708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28725"/>
            <a:ext cx="3935413" cy="4921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7413" y="1228725"/>
            <a:ext cx="3935412" cy="4921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solidFill>
                  <a:srgbClr val="113F71"/>
                </a:solidFill>
              </a:rPr>
              <a:t>Company  Logo</a:t>
            </a:r>
          </a:p>
        </p:txBody>
      </p:sp>
      <p:sp>
        <p:nvSpPr>
          <p:cNvPr id="6" name="Slide Number Placeholder 5"/>
          <p:cNvSpPr>
            <a:spLocks noGrp="1"/>
          </p:cNvSpPr>
          <p:nvPr>
            <p:ph type="sldNum" sz="quarter" idx="11"/>
          </p:nvPr>
        </p:nvSpPr>
        <p:spPr/>
        <p:txBody>
          <a:bodyPr/>
          <a:lstStyle>
            <a:lvl1pPr>
              <a:defRPr/>
            </a:lvl1pPr>
          </a:lstStyle>
          <a:p>
            <a:fld id="{252611F8-D09B-4607-A37C-39053CC8F09C}" type="slidenum">
              <a:rPr lang="en-US">
                <a:solidFill>
                  <a:srgbClr val="113F71"/>
                </a:solidFill>
              </a:rPr>
              <a:pPr/>
              <a:t>‹#›</a:t>
            </a:fld>
            <a:endParaRPr lang="en-US">
              <a:solidFill>
                <a:srgbClr val="113F71"/>
              </a:solidFill>
            </a:endParaRPr>
          </a:p>
        </p:txBody>
      </p:sp>
      <p:sp>
        <p:nvSpPr>
          <p:cNvPr id="7" name="Date Placeholder 6"/>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1232859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solidFill>
                  <a:srgbClr val="113F71"/>
                </a:solidFill>
              </a:rPr>
              <a:t>Company  Logo</a:t>
            </a:r>
          </a:p>
        </p:txBody>
      </p:sp>
      <p:sp>
        <p:nvSpPr>
          <p:cNvPr id="8" name="Slide Number Placeholder 7"/>
          <p:cNvSpPr>
            <a:spLocks noGrp="1"/>
          </p:cNvSpPr>
          <p:nvPr>
            <p:ph type="sldNum" sz="quarter" idx="11"/>
          </p:nvPr>
        </p:nvSpPr>
        <p:spPr/>
        <p:txBody>
          <a:bodyPr/>
          <a:lstStyle>
            <a:lvl1pPr>
              <a:defRPr/>
            </a:lvl1pPr>
          </a:lstStyle>
          <a:p>
            <a:fld id="{835283E6-2AAD-4C03-A168-CC340862245E}" type="slidenum">
              <a:rPr lang="en-US">
                <a:solidFill>
                  <a:srgbClr val="113F71"/>
                </a:solidFill>
              </a:rPr>
              <a:pPr/>
              <a:t>‹#›</a:t>
            </a:fld>
            <a:endParaRPr lang="en-US">
              <a:solidFill>
                <a:srgbClr val="113F71"/>
              </a:solidFill>
            </a:endParaRPr>
          </a:p>
        </p:txBody>
      </p:sp>
      <p:sp>
        <p:nvSpPr>
          <p:cNvPr id="9" name="Date Placeholder 8"/>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160818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solidFill>
                  <a:srgbClr val="113F71"/>
                </a:solidFill>
              </a:rPr>
              <a:t>Company  Logo</a:t>
            </a:r>
          </a:p>
        </p:txBody>
      </p:sp>
      <p:sp>
        <p:nvSpPr>
          <p:cNvPr id="4" name="Slide Number Placeholder 3"/>
          <p:cNvSpPr>
            <a:spLocks noGrp="1"/>
          </p:cNvSpPr>
          <p:nvPr>
            <p:ph type="sldNum" sz="quarter" idx="11"/>
          </p:nvPr>
        </p:nvSpPr>
        <p:spPr/>
        <p:txBody>
          <a:bodyPr/>
          <a:lstStyle>
            <a:lvl1pPr>
              <a:defRPr/>
            </a:lvl1pPr>
          </a:lstStyle>
          <a:p>
            <a:fld id="{C3D5F44E-18F6-46A1-8D4F-F92828A2A7AA}" type="slidenum">
              <a:rPr lang="en-US">
                <a:solidFill>
                  <a:srgbClr val="113F71"/>
                </a:solidFill>
              </a:rPr>
              <a:pPr/>
              <a:t>‹#›</a:t>
            </a:fld>
            <a:endParaRPr lang="en-US">
              <a:solidFill>
                <a:srgbClr val="113F71"/>
              </a:solidFill>
            </a:endParaRPr>
          </a:p>
        </p:txBody>
      </p:sp>
      <p:sp>
        <p:nvSpPr>
          <p:cNvPr id="5" name="Date Placeholder 4"/>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3843684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113F71"/>
                </a:solidFill>
              </a:rPr>
              <a:t>Company  Logo</a:t>
            </a:r>
          </a:p>
        </p:txBody>
      </p:sp>
      <p:sp>
        <p:nvSpPr>
          <p:cNvPr id="3" name="Slide Number Placeholder 2"/>
          <p:cNvSpPr>
            <a:spLocks noGrp="1"/>
          </p:cNvSpPr>
          <p:nvPr>
            <p:ph type="sldNum" sz="quarter" idx="11"/>
          </p:nvPr>
        </p:nvSpPr>
        <p:spPr/>
        <p:txBody>
          <a:bodyPr/>
          <a:lstStyle>
            <a:lvl1pPr>
              <a:defRPr/>
            </a:lvl1pPr>
          </a:lstStyle>
          <a:p>
            <a:fld id="{88AD5715-8217-425A-847D-0C44C716FE87}" type="slidenum">
              <a:rPr lang="en-US">
                <a:solidFill>
                  <a:srgbClr val="113F71"/>
                </a:solidFill>
              </a:rPr>
              <a:pPr/>
              <a:t>‹#›</a:t>
            </a:fld>
            <a:endParaRPr lang="en-US">
              <a:solidFill>
                <a:srgbClr val="113F71"/>
              </a:solidFill>
            </a:endParaRPr>
          </a:p>
        </p:txBody>
      </p:sp>
      <p:sp>
        <p:nvSpPr>
          <p:cNvPr id="4" name="Date Placeholder 3"/>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1449859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113F71"/>
                </a:solidFill>
              </a:rPr>
              <a:t>Company  Logo</a:t>
            </a:r>
          </a:p>
        </p:txBody>
      </p:sp>
      <p:sp>
        <p:nvSpPr>
          <p:cNvPr id="6" name="Slide Number Placeholder 5"/>
          <p:cNvSpPr>
            <a:spLocks noGrp="1"/>
          </p:cNvSpPr>
          <p:nvPr>
            <p:ph type="sldNum" sz="quarter" idx="11"/>
          </p:nvPr>
        </p:nvSpPr>
        <p:spPr/>
        <p:txBody>
          <a:bodyPr/>
          <a:lstStyle>
            <a:lvl1pPr>
              <a:defRPr/>
            </a:lvl1pPr>
          </a:lstStyle>
          <a:p>
            <a:fld id="{962F72FE-FA27-48F0-8BB5-C219C45CE334}" type="slidenum">
              <a:rPr lang="en-US">
                <a:solidFill>
                  <a:srgbClr val="113F71"/>
                </a:solidFill>
              </a:rPr>
              <a:pPr/>
              <a:t>‹#›</a:t>
            </a:fld>
            <a:endParaRPr lang="en-US">
              <a:solidFill>
                <a:srgbClr val="113F71"/>
              </a:solidFill>
            </a:endParaRPr>
          </a:p>
        </p:txBody>
      </p:sp>
      <p:sp>
        <p:nvSpPr>
          <p:cNvPr id="7" name="Date Placeholder 6"/>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1523876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113F71"/>
                </a:solidFill>
              </a:rPr>
              <a:t>Company  Logo</a:t>
            </a:r>
          </a:p>
        </p:txBody>
      </p:sp>
      <p:sp>
        <p:nvSpPr>
          <p:cNvPr id="6" name="Slide Number Placeholder 5"/>
          <p:cNvSpPr>
            <a:spLocks noGrp="1"/>
          </p:cNvSpPr>
          <p:nvPr>
            <p:ph type="sldNum" sz="quarter" idx="11"/>
          </p:nvPr>
        </p:nvSpPr>
        <p:spPr/>
        <p:txBody>
          <a:bodyPr/>
          <a:lstStyle>
            <a:lvl1pPr>
              <a:defRPr/>
            </a:lvl1pPr>
          </a:lstStyle>
          <a:p>
            <a:fld id="{3B94E690-6DF4-428D-810D-E4258848B8BD}" type="slidenum">
              <a:rPr lang="en-US">
                <a:solidFill>
                  <a:srgbClr val="113F71"/>
                </a:solidFill>
              </a:rPr>
              <a:pPr/>
              <a:t>‹#›</a:t>
            </a:fld>
            <a:endParaRPr lang="en-US">
              <a:solidFill>
                <a:srgbClr val="113F71"/>
              </a:solidFill>
            </a:endParaRPr>
          </a:p>
        </p:txBody>
      </p:sp>
      <p:sp>
        <p:nvSpPr>
          <p:cNvPr id="7" name="Date Placeholder 6"/>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3783350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solidFill>
                  <a:srgbClr val="113F71"/>
                </a:solidFill>
              </a:rPr>
              <a:t>Company  Logo</a:t>
            </a:r>
          </a:p>
        </p:txBody>
      </p:sp>
      <p:sp>
        <p:nvSpPr>
          <p:cNvPr id="5" name="Slide Number Placeholder 4"/>
          <p:cNvSpPr>
            <a:spLocks noGrp="1"/>
          </p:cNvSpPr>
          <p:nvPr>
            <p:ph type="sldNum" sz="quarter" idx="11"/>
          </p:nvPr>
        </p:nvSpPr>
        <p:spPr/>
        <p:txBody>
          <a:bodyPr/>
          <a:lstStyle>
            <a:lvl1pPr>
              <a:defRPr/>
            </a:lvl1pPr>
          </a:lstStyle>
          <a:p>
            <a:fld id="{86E865CA-E7D4-4636-89DB-2F9E67693095}" type="slidenum">
              <a:rPr lang="en-US">
                <a:solidFill>
                  <a:srgbClr val="113F71"/>
                </a:solidFill>
              </a:rPr>
              <a:pPr/>
              <a:t>‹#›</a:t>
            </a:fld>
            <a:endParaRPr lang="en-US">
              <a:solidFill>
                <a:srgbClr val="113F71"/>
              </a:solidFill>
            </a:endParaRPr>
          </a:p>
        </p:txBody>
      </p:sp>
      <p:sp>
        <p:nvSpPr>
          <p:cNvPr id="6" name="Date Placeholder 5"/>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2230973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22238"/>
            <a:ext cx="2005012" cy="60277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8"/>
            <a:ext cx="5865813" cy="60277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solidFill>
                  <a:srgbClr val="113F71"/>
                </a:solidFill>
              </a:rPr>
              <a:t>Company  Logo</a:t>
            </a:r>
          </a:p>
        </p:txBody>
      </p:sp>
      <p:sp>
        <p:nvSpPr>
          <p:cNvPr id="5" name="Slide Number Placeholder 4"/>
          <p:cNvSpPr>
            <a:spLocks noGrp="1"/>
          </p:cNvSpPr>
          <p:nvPr>
            <p:ph type="sldNum" sz="quarter" idx="11"/>
          </p:nvPr>
        </p:nvSpPr>
        <p:spPr/>
        <p:txBody>
          <a:bodyPr/>
          <a:lstStyle>
            <a:lvl1pPr>
              <a:defRPr/>
            </a:lvl1pPr>
          </a:lstStyle>
          <a:p>
            <a:fld id="{D1723CA3-96BC-45E5-938D-5CFE5133CF0B}" type="slidenum">
              <a:rPr lang="en-US">
                <a:solidFill>
                  <a:srgbClr val="113F71"/>
                </a:solidFill>
              </a:rPr>
              <a:pPr/>
              <a:t>‹#›</a:t>
            </a:fld>
            <a:endParaRPr lang="en-US">
              <a:solidFill>
                <a:srgbClr val="113F71"/>
              </a:solidFill>
            </a:endParaRPr>
          </a:p>
        </p:txBody>
      </p:sp>
      <p:sp>
        <p:nvSpPr>
          <p:cNvPr id="6" name="Date Placeholder 5"/>
          <p:cNvSpPr>
            <a:spLocks noGrp="1"/>
          </p:cNvSpPr>
          <p:nvPr>
            <p:ph type="dt" sz="half" idx="12"/>
          </p:nvPr>
        </p:nvSpPr>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2619802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122238"/>
            <a:ext cx="6705600" cy="563562"/>
          </a:xfrm>
        </p:spPr>
        <p:txBody>
          <a:bodyPr/>
          <a:lstStyle/>
          <a:p>
            <a:r>
              <a:rPr lang="en-US"/>
              <a:t>Click to edit Master title style</a:t>
            </a:r>
          </a:p>
        </p:txBody>
      </p:sp>
      <p:sp>
        <p:nvSpPr>
          <p:cNvPr id="3" name="Table Placeholder 2"/>
          <p:cNvSpPr>
            <a:spLocks noGrp="1"/>
          </p:cNvSpPr>
          <p:nvPr>
            <p:ph type="tbl" idx="1"/>
          </p:nvPr>
        </p:nvSpPr>
        <p:spPr>
          <a:xfrm>
            <a:off x="609600" y="1228725"/>
            <a:ext cx="8023225" cy="4921250"/>
          </a:xfrm>
        </p:spPr>
        <p:txBody>
          <a:bodyPr/>
          <a:lstStyle/>
          <a:p>
            <a:r>
              <a:rPr lang="en-US"/>
              <a:t>Click icon to add table</a:t>
            </a:r>
          </a:p>
        </p:txBody>
      </p:sp>
      <p:sp>
        <p:nvSpPr>
          <p:cNvPr id="4" name="Footer Placeholder 3"/>
          <p:cNvSpPr>
            <a:spLocks noGrp="1"/>
          </p:cNvSpPr>
          <p:nvPr>
            <p:ph type="ftr" sz="quarter" idx="10"/>
          </p:nvPr>
        </p:nvSpPr>
        <p:spPr>
          <a:xfrm>
            <a:off x="5791200" y="6248400"/>
            <a:ext cx="2895600" cy="334963"/>
          </a:xfrm>
        </p:spPr>
        <p:txBody>
          <a:bodyPr/>
          <a:lstStyle>
            <a:lvl1pPr>
              <a:defRPr/>
            </a:lvl1pPr>
          </a:lstStyle>
          <a:p>
            <a:r>
              <a:rPr lang="en-US">
                <a:solidFill>
                  <a:srgbClr val="113F71"/>
                </a:solidFill>
              </a:rPr>
              <a:t>Company  Logo</a:t>
            </a:r>
          </a:p>
        </p:txBody>
      </p:sp>
      <p:sp>
        <p:nvSpPr>
          <p:cNvPr id="5" name="Slide Number Placeholder 4"/>
          <p:cNvSpPr>
            <a:spLocks noGrp="1"/>
          </p:cNvSpPr>
          <p:nvPr>
            <p:ph type="sldNum" sz="quarter" idx="11"/>
          </p:nvPr>
        </p:nvSpPr>
        <p:spPr>
          <a:xfrm>
            <a:off x="3429000" y="6338888"/>
            <a:ext cx="2133600" cy="244475"/>
          </a:xfrm>
        </p:spPr>
        <p:txBody>
          <a:bodyPr/>
          <a:lstStyle>
            <a:lvl1pPr>
              <a:defRPr/>
            </a:lvl1pPr>
          </a:lstStyle>
          <a:p>
            <a:fld id="{ADD60316-D6F0-4191-9CB4-76364B7639D2}" type="slidenum">
              <a:rPr lang="en-US">
                <a:solidFill>
                  <a:srgbClr val="113F71"/>
                </a:solidFill>
              </a:rPr>
              <a:pPr/>
              <a:t>‹#›</a:t>
            </a:fld>
            <a:endParaRPr lang="en-US">
              <a:solidFill>
                <a:srgbClr val="113F71"/>
              </a:solidFill>
            </a:endParaRPr>
          </a:p>
        </p:txBody>
      </p:sp>
      <p:sp>
        <p:nvSpPr>
          <p:cNvPr id="6" name="Date Placeholder 5"/>
          <p:cNvSpPr>
            <a:spLocks noGrp="1"/>
          </p:cNvSpPr>
          <p:nvPr>
            <p:ph type="dt" sz="half" idx="12"/>
          </p:nvPr>
        </p:nvSpPr>
        <p:spPr>
          <a:xfrm>
            <a:off x="457200" y="6324600"/>
            <a:ext cx="2133600" cy="244475"/>
          </a:xfrm>
        </p:spPr>
        <p:txBody>
          <a:bodyPr/>
          <a:lstStyle>
            <a:lvl1pPr>
              <a:defRPr/>
            </a:lvl1pPr>
          </a:lstStyle>
          <a:p>
            <a:r>
              <a:rPr lang="en-US">
                <a:solidFill>
                  <a:srgbClr val="113F71"/>
                </a:solidFill>
              </a:rPr>
              <a:t>www.themegallery.com</a:t>
            </a:r>
          </a:p>
        </p:txBody>
      </p:sp>
    </p:spTree>
    <p:extLst>
      <p:ext uri="{BB962C8B-B14F-4D97-AF65-F5344CB8AC3E}">
        <p14:creationId xmlns:p14="http://schemas.microsoft.com/office/powerpoint/2010/main" val="3012845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47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0311D"/>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0311D"/>
              </a:solidFill>
            </a:endParaRPr>
          </a:p>
        </p:txBody>
      </p:sp>
      <p:sp>
        <p:nvSpPr>
          <p:cNvPr id="5" name="Slide Number Placeholder 4"/>
          <p:cNvSpPr>
            <a:spLocks noGrp="1"/>
          </p:cNvSpPr>
          <p:nvPr>
            <p:ph type="sldNum" sz="quarter" idx="12"/>
          </p:nvPr>
        </p:nvSpPr>
        <p:spPr/>
        <p:txBody>
          <a:bodyPr/>
          <a:lstStyle>
            <a:lvl1pPr>
              <a:defRPr/>
            </a:lvl1pPr>
          </a:lstStyle>
          <a:p>
            <a:fld id="{A131AB1F-7D0E-4CE6-83EC-08EC95572C44}"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7844439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925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726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642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60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727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881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486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1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472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84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0311D"/>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0311D"/>
              </a:solidFill>
            </a:endParaRPr>
          </a:p>
        </p:txBody>
      </p:sp>
      <p:sp>
        <p:nvSpPr>
          <p:cNvPr id="4" name="Slide Number Placeholder 3"/>
          <p:cNvSpPr>
            <a:spLocks noGrp="1"/>
          </p:cNvSpPr>
          <p:nvPr>
            <p:ph type="sldNum" sz="quarter" idx="12"/>
          </p:nvPr>
        </p:nvSpPr>
        <p:spPr/>
        <p:txBody>
          <a:bodyPr/>
          <a:lstStyle>
            <a:lvl1pPr>
              <a:defRPr/>
            </a:lvl1pPr>
          </a:lstStyle>
          <a:p>
            <a:fld id="{3CDF5C4D-A1EA-43B9-AB23-02D9234B0D7B}"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2096660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764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709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769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960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46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784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68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93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64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477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0311D"/>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0311D"/>
              </a:solidFill>
            </a:endParaRPr>
          </a:p>
        </p:txBody>
      </p:sp>
      <p:sp>
        <p:nvSpPr>
          <p:cNvPr id="7" name="Slide Number Placeholder 6"/>
          <p:cNvSpPr>
            <a:spLocks noGrp="1"/>
          </p:cNvSpPr>
          <p:nvPr>
            <p:ph type="sldNum" sz="quarter" idx="12"/>
          </p:nvPr>
        </p:nvSpPr>
        <p:spPr/>
        <p:txBody>
          <a:bodyPr/>
          <a:lstStyle>
            <a:lvl1pPr>
              <a:defRPr/>
            </a:lvl1pPr>
          </a:lstStyle>
          <a:p>
            <a:fld id="{3FF85067-E183-4F70-8132-C59A21B32B78}"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4099379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B0DFF-5760-4990-8CD2-FE9B40C257F8}" type="datetimeFigureOut">
              <a:rPr lang="en-US" smtClean="0">
                <a:solidFill>
                  <a:prstClr val="black">
                    <a:tint val="75000"/>
                  </a:prstClr>
                </a:solidFill>
              </a:rPr>
              <a:pPr/>
              <a:t>8/1/2023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06099F-CC59-4488-81D9-692F64C10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3728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endParaRPr lang="en-US">
              <a:solidFill>
                <a:srgbClr val="9BD3E5"/>
              </a:solidFill>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endParaRPr lang="en-US">
              <a:solidFill>
                <a:srgbClr val="9BD3E5"/>
              </a:solidFill>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endParaRPr lang="en-US">
              <a:solidFill>
                <a:srgbClr val="9BD3E5"/>
              </a:solidFill>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endParaRPr lang="en-US">
              <a:solidFill>
                <a:srgbClr val="9BD3E5"/>
              </a:solidFill>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endParaRPr lang="en-US">
              <a:solidFill>
                <a:srgbClr val="9BD3E5"/>
              </a:solidFill>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endParaRPr lang="en-US">
              <a:solidFill>
                <a:srgbClr val="9BD3E5"/>
              </a:solidFill>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a:solidFill>
                  <a:srgbClr val="9BD3E5"/>
                </a:solidFill>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a:solidFill>
                  <a:srgbClr val="9BD3E5"/>
                </a:solidFill>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a:solidFill>
                  <a:srgbClr val="9BD3E5"/>
                </a:solidFill>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a:solidFill>
                <a:srgbClr val="9BD3E5"/>
              </a:solidFill>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endParaRPr lang="en-US">
              <a:solidFill>
                <a:srgbClr val="9BD3E5"/>
              </a:solidFill>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a:solidFill>
                  <a:srgbClr val="9BD3E5"/>
                </a:solidFill>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a:solidFill>
                  <a:srgbClr val="9BD3E5"/>
                </a:solidFill>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a:solidFill>
                  <a:srgbClr val="9BD3E5"/>
                </a:solidFill>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endParaRPr lang="en-US">
              <a:solidFill>
                <a:srgbClr val="9BD3E5"/>
              </a:solidFill>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endParaRPr lang="en-US">
              <a:solidFill>
                <a:srgbClr val="9BD3E5"/>
              </a:solidFill>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endParaRPr lang="en-US">
              <a:solidFill>
                <a:srgbClr val="9BD3E5"/>
              </a:solidFill>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endParaRPr lang="en-US">
              <a:solidFill>
                <a:srgbClr val="9BD3E5"/>
              </a:solidFill>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endParaRPr lang="en-US">
              <a:solidFill>
                <a:srgbClr val="9BD3E5"/>
              </a:solidFill>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2B313B9D-78DA-4CDA-BBC3-B4B66CF0B4C2}" type="slidenum">
              <a:rPr lang="en-US"/>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algn="l"/>
            <a:r>
              <a:rPr lang="en-US" sz="2200">
                <a:solidFill>
                  <a:srgbClr val="FFFFFF"/>
                </a:solidFill>
                <a:latin typeface="Arial Black" pitchFamily="34" charset="0"/>
              </a:rPr>
              <a:t>L/O/G/O</a:t>
            </a: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endParaRPr lang="en-US">
              <a:solidFill>
                <a:srgbClr val="9BD3E5"/>
              </a:solidFill>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a:t>Click to edit Master title style</a:t>
            </a:r>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endParaRPr lang="en-US">
              <a:solidFill>
                <a:srgbClr val="9BD3E5"/>
              </a:solidFill>
            </a:endParaRPr>
          </a:p>
        </p:txBody>
      </p:sp>
      <p:sp>
        <p:nvSpPr>
          <p:cNvPr id="50" name="Text Box 37"/>
          <p:cNvSpPr txBox="1">
            <a:spLocks noChangeArrowheads="1"/>
          </p:cNvSpPr>
          <p:nvPr userDrawn="1"/>
        </p:nvSpPr>
        <p:spPr bwMode="gray">
          <a:xfrm>
            <a:off x="144463" y="6291590"/>
            <a:ext cx="1778051" cy="261610"/>
          </a:xfrm>
          <a:prstGeom prst="rect">
            <a:avLst/>
          </a:prstGeom>
          <a:noFill/>
          <a:ln w="9525">
            <a:noFill/>
            <a:miter lim="800000"/>
            <a:headEnd/>
            <a:tailEnd/>
          </a:ln>
          <a:effectLst/>
        </p:spPr>
        <p:txBody>
          <a:bodyPr wrap="none">
            <a:spAutoFit/>
          </a:bodyPr>
          <a:lstStyle/>
          <a:p>
            <a:pPr algn="l"/>
            <a:r>
              <a:rPr lang="en-US" sz="1100" i="1">
                <a:solidFill>
                  <a:srgbClr val="FFFFFF"/>
                </a:solidFill>
                <a:latin typeface="Times New Roman" pitchFamily="18" charset="0"/>
              </a:rPr>
              <a:t>www.trungtamtinhoc.edu.vn</a:t>
            </a:r>
          </a:p>
        </p:txBody>
      </p:sp>
    </p:spTree>
    <p:extLst>
      <p:ext uri="{BB962C8B-B14F-4D97-AF65-F5344CB8AC3E}">
        <p14:creationId xmlns:p14="http://schemas.microsoft.com/office/powerpoint/2010/main" val="375511861"/>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D29B-685A-494B-B492-A3906677DB02}" type="slidenum">
              <a:rPr lang="en-US"/>
              <a:pPr/>
              <a:t>‹#›</a:t>
            </a:fld>
            <a:endParaRPr lang="en-US"/>
          </a:p>
        </p:txBody>
      </p:sp>
    </p:spTree>
    <p:extLst>
      <p:ext uri="{BB962C8B-B14F-4D97-AF65-F5344CB8AC3E}">
        <p14:creationId xmlns:p14="http://schemas.microsoft.com/office/powerpoint/2010/main" val="51633016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7657A3-BEBB-47C7-8A26-E09FF5B4376F}" type="slidenum">
              <a:rPr lang="en-US"/>
              <a:pPr/>
              <a:t>‹#›</a:t>
            </a:fld>
            <a:endParaRPr lang="en-US"/>
          </a:p>
        </p:txBody>
      </p:sp>
    </p:spTree>
    <p:extLst>
      <p:ext uri="{BB962C8B-B14F-4D97-AF65-F5344CB8AC3E}">
        <p14:creationId xmlns:p14="http://schemas.microsoft.com/office/powerpoint/2010/main" val="152776110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033DCA-1996-4086-A892-B393D068EFA8}" type="slidenum">
              <a:rPr lang="en-US"/>
              <a:pPr/>
              <a:t>‹#›</a:t>
            </a:fld>
            <a:endParaRPr lang="en-US"/>
          </a:p>
        </p:txBody>
      </p:sp>
    </p:spTree>
    <p:extLst>
      <p:ext uri="{BB962C8B-B14F-4D97-AF65-F5344CB8AC3E}">
        <p14:creationId xmlns:p14="http://schemas.microsoft.com/office/powerpoint/2010/main" val="603627372"/>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0F1AD2-00B3-4584-A578-17C9DB1DACFE}" type="slidenum">
              <a:rPr lang="en-US"/>
              <a:pPr/>
              <a:t>‹#›</a:t>
            </a:fld>
            <a:endParaRPr lang="en-US"/>
          </a:p>
        </p:txBody>
      </p:sp>
    </p:spTree>
    <p:extLst>
      <p:ext uri="{BB962C8B-B14F-4D97-AF65-F5344CB8AC3E}">
        <p14:creationId xmlns:p14="http://schemas.microsoft.com/office/powerpoint/2010/main" val="2715455867"/>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46CC5F7-4C40-401D-95D2-5E6CD477427A}" type="slidenum">
              <a:rPr lang="en-US"/>
              <a:pPr/>
              <a:t>‹#›</a:t>
            </a:fld>
            <a:endParaRPr lang="en-US"/>
          </a:p>
        </p:txBody>
      </p:sp>
    </p:spTree>
    <p:extLst>
      <p:ext uri="{BB962C8B-B14F-4D97-AF65-F5344CB8AC3E}">
        <p14:creationId xmlns:p14="http://schemas.microsoft.com/office/powerpoint/2010/main" val="198970701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868B90-396B-4522-BE48-9266D68C2527}" type="slidenum">
              <a:rPr lang="en-US"/>
              <a:pPr/>
              <a:t>‹#›</a:t>
            </a:fld>
            <a:endParaRPr lang="en-US"/>
          </a:p>
        </p:txBody>
      </p:sp>
    </p:spTree>
    <p:extLst>
      <p:ext uri="{BB962C8B-B14F-4D97-AF65-F5344CB8AC3E}">
        <p14:creationId xmlns:p14="http://schemas.microsoft.com/office/powerpoint/2010/main" val="252112838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49F797-FE61-4292-82B0-84D8644FE2A5}" type="slidenum">
              <a:rPr lang="en-US"/>
              <a:pPr/>
              <a:t>‹#›</a:t>
            </a:fld>
            <a:endParaRPr lang="en-US"/>
          </a:p>
        </p:txBody>
      </p:sp>
    </p:spTree>
    <p:extLst>
      <p:ext uri="{BB962C8B-B14F-4D97-AF65-F5344CB8AC3E}">
        <p14:creationId xmlns:p14="http://schemas.microsoft.com/office/powerpoint/2010/main" val="1553401132"/>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2CA2BE-922C-4A41-8C6D-C40DC7FD51F2}" type="slidenum">
              <a:rPr lang="en-US"/>
              <a:pPr/>
              <a:t>‹#›</a:t>
            </a:fld>
            <a:endParaRPr lang="en-US"/>
          </a:p>
        </p:txBody>
      </p:sp>
    </p:spTree>
    <p:extLst>
      <p:ext uri="{BB962C8B-B14F-4D97-AF65-F5344CB8AC3E}">
        <p14:creationId xmlns:p14="http://schemas.microsoft.com/office/powerpoint/2010/main" val="54826977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0311D"/>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0311D"/>
              </a:solidFill>
            </a:endParaRPr>
          </a:p>
        </p:txBody>
      </p:sp>
      <p:sp>
        <p:nvSpPr>
          <p:cNvPr id="7" name="Slide Number Placeholder 6"/>
          <p:cNvSpPr>
            <a:spLocks noGrp="1"/>
          </p:cNvSpPr>
          <p:nvPr>
            <p:ph type="sldNum" sz="quarter" idx="12"/>
          </p:nvPr>
        </p:nvSpPr>
        <p:spPr/>
        <p:txBody>
          <a:bodyPr/>
          <a:lstStyle>
            <a:lvl1pPr>
              <a:defRPr/>
            </a:lvl1pPr>
          </a:lstStyle>
          <a:p>
            <a:fld id="{66F67A41-E2E9-4F53-96FA-F26527506C81}"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6149126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647639-4FA0-432E-B60B-8914257ABE68}" type="slidenum">
              <a:rPr lang="en-US"/>
              <a:pPr/>
              <a:t>‹#›</a:t>
            </a:fld>
            <a:endParaRPr lang="en-US"/>
          </a:p>
        </p:txBody>
      </p:sp>
    </p:spTree>
    <p:extLst>
      <p:ext uri="{BB962C8B-B14F-4D97-AF65-F5344CB8AC3E}">
        <p14:creationId xmlns:p14="http://schemas.microsoft.com/office/powerpoint/2010/main" val="310743496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A4EA63-11F9-4AFC-B323-3AD5EA62FA7C}" type="slidenum">
              <a:rPr lang="en-US"/>
              <a:pPr/>
              <a:t>‹#›</a:t>
            </a:fld>
            <a:endParaRPr lang="en-US"/>
          </a:p>
        </p:txBody>
      </p:sp>
    </p:spTree>
    <p:extLst>
      <p:ext uri="{BB962C8B-B14F-4D97-AF65-F5344CB8AC3E}">
        <p14:creationId xmlns:p14="http://schemas.microsoft.com/office/powerpoint/2010/main" val="3146314727"/>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ext Placeholder 2"/>
          <p:cNvSpPr>
            <a:spLocks noGrp="1"/>
          </p:cNvSpPr>
          <p:nvPr>
            <p:ph type="body" sz="half" idx="1"/>
          </p:nvPr>
        </p:nvSpPr>
        <p:spPr>
          <a:xfrm>
            <a:off x="457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470B65D5-A5EB-4E72-9AA2-EC914BB7854C}" type="slidenum">
              <a:rPr lang="en-US"/>
              <a:pPr/>
              <a:t>‹#›</a:t>
            </a:fld>
            <a:endParaRPr lang="en-US"/>
          </a:p>
        </p:txBody>
      </p:sp>
    </p:spTree>
    <p:extLst>
      <p:ext uri="{BB962C8B-B14F-4D97-AF65-F5344CB8AC3E}">
        <p14:creationId xmlns:p14="http://schemas.microsoft.com/office/powerpoint/2010/main" val="6655952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rgbClr val="FFFFFF"/>
        </a:solidFill>
        <a:effectLst/>
      </p:bgPr>
    </p:bg>
    <p:spTree>
      <p:nvGrpSpPr>
        <p:cNvPr id="1" name=""/>
        <p:cNvGrpSpPr/>
        <p:nvPr/>
      </p:nvGrpSpPr>
      <p:grpSpPr>
        <a:xfrm>
          <a:off x="0" y="0"/>
          <a:ext cx="0" cy="0"/>
          <a:chOff x="0" y="0"/>
          <a:chExt cx="0" cy="0"/>
        </a:xfrm>
      </p:grpSpPr>
      <p:sp>
        <p:nvSpPr>
          <p:cNvPr id="4" name="Rectangle 1433"/>
          <p:cNvSpPr>
            <a:spLocks noChangeArrowheads="1"/>
          </p:cNvSpPr>
          <p:nvPr/>
        </p:nvSpPr>
        <p:spPr bwMode="gray">
          <a:xfrm>
            <a:off x="0" y="0"/>
            <a:ext cx="9144000" cy="1435100"/>
          </a:xfrm>
          <a:prstGeom prst="rect">
            <a:avLst/>
          </a:prstGeom>
          <a:gradFill rotWithShape="1">
            <a:gsLst>
              <a:gs pos="0">
                <a:schemeClr val="folHlink">
                  <a:alpha val="50000"/>
                </a:schemeClr>
              </a:gs>
              <a:gs pos="100000">
                <a:schemeClr val="folHlink">
                  <a:gamma/>
                  <a:tint val="0"/>
                  <a:invGamma/>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b="1">
              <a:solidFill>
                <a:srgbClr val="1C1C1C"/>
              </a:solidFill>
              <a:cs typeface="Arial" charset="0"/>
            </a:endParaRPr>
          </a:p>
        </p:txBody>
      </p:sp>
      <p:pic>
        <p:nvPicPr>
          <p:cNvPr id="5" name="Picture 1434" descr="ha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rot="4625498">
            <a:off x="8093075" y="5561013"/>
            <a:ext cx="406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435"/>
          <p:cNvGrpSpPr>
            <a:grpSpLocks/>
          </p:cNvGrpSpPr>
          <p:nvPr/>
        </p:nvGrpSpPr>
        <p:grpSpPr bwMode="auto">
          <a:xfrm>
            <a:off x="-1028700" y="1887538"/>
            <a:ext cx="2230438" cy="5002212"/>
            <a:chOff x="1696" y="160"/>
            <a:chExt cx="1148" cy="2575"/>
          </a:xfrm>
        </p:grpSpPr>
        <p:sp>
          <p:nvSpPr>
            <p:cNvPr id="7" name="Freeform 1436"/>
            <p:cNvSpPr>
              <a:spLocks/>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pic>
          <p:nvPicPr>
            <p:cNvPr id="8" name="Picture 1437" descr="haba_03"/>
            <p:cNvPicPr>
              <a:picLocks noChangeAspect="1" noChangeArrowheads="1"/>
            </p:cNvPicPr>
            <p:nvPr userDrawn="1"/>
          </p:nvPicPr>
          <p:blipFill>
            <a:blip r:embed="rId3">
              <a:lum bright="-90000" contrast="48000"/>
              <a:grayscl/>
              <a:biLevel thresh="50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438"/>
          <p:cNvGrpSpPr>
            <a:grpSpLocks/>
          </p:cNvGrpSpPr>
          <p:nvPr/>
        </p:nvGrpSpPr>
        <p:grpSpPr bwMode="auto">
          <a:xfrm rot="2126661">
            <a:off x="339725" y="2987675"/>
            <a:ext cx="1914525" cy="4295775"/>
            <a:chOff x="1696" y="160"/>
            <a:chExt cx="1148" cy="2575"/>
          </a:xfrm>
        </p:grpSpPr>
        <p:sp>
          <p:nvSpPr>
            <p:cNvPr id="10" name="Freeform 1439"/>
            <p:cNvSpPr>
              <a:spLocks/>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pic>
          <p:nvPicPr>
            <p:cNvPr id="11" name="Picture 1440" descr="haba_03"/>
            <p:cNvPicPr>
              <a:picLocks noChangeAspect="1" noChangeArrowheads="1"/>
            </p:cNvPicPr>
            <p:nvPr userDrawn="1"/>
          </p:nvPicPr>
          <p:blipFill>
            <a:blip r:embed="rId3">
              <a:lum bright="-90000" contrast="48000"/>
              <a:grayscl/>
              <a:biLevel thresh="50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441"/>
          <p:cNvGrpSpPr>
            <a:grpSpLocks/>
          </p:cNvGrpSpPr>
          <p:nvPr/>
        </p:nvGrpSpPr>
        <p:grpSpPr bwMode="auto">
          <a:xfrm rot="4666960">
            <a:off x="1066007" y="4420393"/>
            <a:ext cx="1822450" cy="4087813"/>
            <a:chOff x="1696" y="160"/>
            <a:chExt cx="1148" cy="2575"/>
          </a:xfrm>
        </p:grpSpPr>
        <p:sp>
          <p:nvSpPr>
            <p:cNvPr id="13" name="Freeform 1442"/>
            <p:cNvSpPr>
              <a:spLocks/>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pic>
          <p:nvPicPr>
            <p:cNvPr id="14" name="Picture 1443" descr="haba_03"/>
            <p:cNvPicPr>
              <a:picLocks noChangeAspect="1" noChangeArrowheads="1"/>
            </p:cNvPicPr>
            <p:nvPr userDrawn="1"/>
          </p:nvPicPr>
          <p:blipFill>
            <a:blip r:embed="rId3">
              <a:lum bright="-90000" contrast="48000"/>
              <a:grayscl/>
              <a:biLevel thresh="50000"/>
              <a:extLst>
                <a:ext uri="{28A0092B-C50C-407E-A947-70E740481C1C}">
                  <a14:useLocalDpi xmlns:a14="http://schemas.microsoft.com/office/drawing/2010/main" val="0"/>
                </a:ext>
              </a:extLst>
            </a:blip>
            <a:srcRect/>
            <a:stretch>
              <a:fillRect/>
            </a:stretch>
          </p:blipFill>
          <p:spPr bwMode="gray">
            <a:xfrm>
              <a:off x="1696" y="160"/>
              <a:ext cx="1143" cy="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47"/>
          <p:cNvGrpSpPr>
            <a:grpSpLocks/>
          </p:cNvGrpSpPr>
          <p:nvPr/>
        </p:nvGrpSpPr>
        <p:grpSpPr bwMode="auto">
          <a:xfrm rot="1366339">
            <a:off x="5407025" y="5013325"/>
            <a:ext cx="1273175" cy="571500"/>
            <a:chOff x="2044" y="2133"/>
            <a:chExt cx="1329" cy="596"/>
          </a:xfrm>
        </p:grpSpPr>
        <p:pic>
          <p:nvPicPr>
            <p:cNvPr id="16" name="Picture 1448" descr="haba"/>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449"/>
            <p:cNvSpPr>
              <a:spLocks/>
            </p:cNvSpPr>
            <p:nvPr userDrawn="1"/>
          </p:nvSpPr>
          <p:spPr bwMode="gray">
            <a:xfrm rot="4245780">
              <a:off x="2418" y="17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grpSp>
      <p:sp>
        <p:nvSpPr>
          <p:cNvPr id="18" name="Oval 1450"/>
          <p:cNvSpPr>
            <a:spLocks noChangeArrowheads="1"/>
          </p:cNvSpPr>
          <p:nvPr/>
        </p:nvSpPr>
        <p:spPr bwMode="gray">
          <a:xfrm>
            <a:off x="8312150" y="6394450"/>
            <a:ext cx="152400" cy="152400"/>
          </a:xfrm>
          <a:prstGeom prst="ellipse">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19" name="Oval 1451"/>
          <p:cNvSpPr>
            <a:spLocks noChangeArrowheads="1"/>
          </p:cNvSpPr>
          <p:nvPr/>
        </p:nvSpPr>
        <p:spPr bwMode="gray">
          <a:xfrm>
            <a:off x="8551863" y="6392863"/>
            <a:ext cx="152400" cy="152400"/>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20" name="Oval 1452"/>
          <p:cNvSpPr>
            <a:spLocks noChangeArrowheads="1"/>
          </p:cNvSpPr>
          <p:nvPr/>
        </p:nvSpPr>
        <p:spPr bwMode="gray">
          <a:xfrm>
            <a:off x="7835900" y="6394450"/>
            <a:ext cx="152400" cy="152400"/>
          </a:xfrm>
          <a:prstGeom prst="ellipse">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21" name="Oval 1453"/>
          <p:cNvSpPr>
            <a:spLocks noChangeArrowheads="1"/>
          </p:cNvSpPr>
          <p:nvPr/>
        </p:nvSpPr>
        <p:spPr bwMode="gray">
          <a:xfrm>
            <a:off x="8075613" y="6392863"/>
            <a:ext cx="152400" cy="152400"/>
          </a:xfrm>
          <a:prstGeom prst="ellipse">
            <a:avLst/>
          </a:prstGeom>
          <a:solidFill>
            <a:schemeClr val="fo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grpSp>
        <p:nvGrpSpPr>
          <p:cNvPr id="22" name="Group 1459"/>
          <p:cNvGrpSpPr>
            <a:grpSpLocks/>
          </p:cNvGrpSpPr>
          <p:nvPr/>
        </p:nvGrpSpPr>
        <p:grpSpPr bwMode="auto">
          <a:xfrm>
            <a:off x="3598863" y="3860800"/>
            <a:ext cx="2101850" cy="941388"/>
            <a:chOff x="2267" y="2432"/>
            <a:chExt cx="1324" cy="593"/>
          </a:xfrm>
        </p:grpSpPr>
        <p:sp>
          <p:nvSpPr>
            <p:cNvPr id="23" name="Freeform 1446"/>
            <p:cNvSpPr>
              <a:spLocks/>
            </p:cNvSpPr>
            <p:nvPr userDrawn="1"/>
          </p:nvSpPr>
          <p:spPr bwMode="gray">
            <a:xfrm rot="4463845">
              <a:off x="2636" y="20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pic>
          <p:nvPicPr>
            <p:cNvPr id="24" name="Picture 1457" descr="haba_0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gray">
            <a:xfrm rot="4477534">
              <a:off x="2634" y="2069"/>
              <a:ext cx="593" cy="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6655" name="Rectangle 1455"/>
          <p:cNvSpPr>
            <a:spLocks noGrp="1" noChangeArrowheads="1"/>
          </p:cNvSpPr>
          <p:nvPr>
            <p:ph type="ctrTitle" sz="quarter"/>
          </p:nvPr>
        </p:nvSpPr>
        <p:spPr>
          <a:xfrm>
            <a:off x="3200400" y="2130425"/>
            <a:ext cx="5551488" cy="147002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zh-CN" altLang="en-US" noProof="0"/>
              <a:t>单击此处编辑母版标题样式</a:t>
            </a:r>
          </a:p>
        </p:txBody>
      </p:sp>
      <p:sp>
        <p:nvSpPr>
          <p:cNvPr id="436656" name="Rectangle 1456"/>
          <p:cNvSpPr>
            <a:spLocks noGrp="1" noChangeArrowheads="1"/>
          </p:cNvSpPr>
          <p:nvPr>
            <p:ph type="subTitle" sz="quarter" idx="1"/>
          </p:nvPr>
        </p:nvSpPr>
        <p:spPr>
          <a:xfrm>
            <a:off x="3362325" y="1066800"/>
            <a:ext cx="4984750" cy="1077913"/>
          </a:xfrm>
        </p:spPr>
        <p:txBody>
          <a:bodyPr/>
          <a:lstStyle>
            <a:lvl1pPr marL="0" indent="0" algn="ctr">
              <a:buFontTx/>
              <a:buNone/>
              <a:defRPr/>
            </a:lvl1pPr>
          </a:lstStyle>
          <a:p>
            <a:pPr lvl="0"/>
            <a:r>
              <a:rPr lang="zh-CN" altLang="en-US" noProof="0"/>
              <a:t>单击此处编辑母版副标题样式</a:t>
            </a:r>
          </a:p>
        </p:txBody>
      </p:sp>
    </p:spTree>
    <p:extLst>
      <p:ext uri="{BB962C8B-B14F-4D97-AF65-F5344CB8AC3E}">
        <p14:creationId xmlns:p14="http://schemas.microsoft.com/office/powerpoint/2010/main" val="6773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8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17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42" presetClass="entr" presetSubtype="0" fill="hold" nodeType="withEffect">
                                  <p:stCondLst>
                                    <p:cond delay="2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0" presetClass="path" presetSubtype="0" accel="50000" decel="50000" fill="hold" nodeType="withEffect">
                                  <p:stCondLst>
                                    <p:cond delay="2400"/>
                                  </p:stCondLst>
                                  <p:childTnLst>
                                    <p:animMotion origin="layout" path="M -0.36441 0.19316 C -0.32413 0.10664 -0.28368 0.02013 -0.22292 -0.01202 C -0.16232 -0.04418 -0.03715 -0.00208 -4.44444E-6 -1.50821E-6 " pathEditMode="relative" ptsTypes="aaA">
                                      <p:cBhvr>
                                        <p:cTn id="20" dur="1000" fill="hold"/>
                                        <p:tgtEl>
                                          <p:spTgt spid="22"/>
                                        </p:tgtEl>
                                        <p:attrNameLst>
                                          <p:attrName>ppt_x</p:attrName>
                                          <p:attrName>ppt_y</p:attrName>
                                        </p:attrNameLst>
                                      </p:cBhvr>
                                    </p:animMotion>
                                  </p:childTnLst>
                                </p:cTn>
                              </p:par>
                              <p:par>
                                <p:cTn id="21" presetID="42" presetClass="entr" presetSubtype="0" fill="hold" nodeType="withEffect">
                                  <p:stCondLst>
                                    <p:cond delay="3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0" presetClass="path" presetSubtype="0" accel="50000" decel="50000" fill="hold" nodeType="withEffect">
                                  <p:stCondLst>
                                    <p:cond delay="3100"/>
                                  </p:stCondLst>
                                  <p:childTnLst>
                                    <p:animMotion origin="layout" path="M -0.15538 -0.15125 C -0.13941 -0.14362 -0.08507 -0.12928 -0.0592 -0.10407 C -0.03333 -0.07887 -0.01232 -0.02174 -1.38889E-6 4.04255E-6 " pathEditMode="relative" rAng="0" ptsTypes="aaa">
                                      <p:cBhvr>
                                        <p:cTn id="27" dur="1000" fill="hold"/>
                                        <p:tgtEl>
                                          <p:spTgt spid="15"/>
                                        </p:tgtEl>
                                        <p:attrNameLst>
                                          <p:attrName>ppt_x</p:attrName>
                                          <p:attrName>ppt_y</p:attrName>
                                        </p:attrNameLst>
                                      </p:cBhvr>
                                      <p:rCtr x="7760" y="7562"/>
                                    </p:animMotion>
                                  </p:childTnLst>
                                </p:cTn>
                              </p:par>
                              <p:par>
                                <p:cTn id="28" presetID="42" presetClass="entr" presetSubtype="0" fill="hold" nodeType="withEffect">
                                  <p:stCondLst>
                                    <p:cond delay="38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3800"/>
                                  </p:stCondLst>
                                  <p:childTnLst>
                                    <p:animMotion origin="layout" path="M -0.25538 -0.14283 C -0.23385 -0.12315 -0.16823 -0.04885 -0.12569 -0.025 C -0.08316 -0.00116 -0.02621 -0.0051 -1.66667E-6 4.81481E-6 " pathEditMode="relative" rAng="0" ptsTypes="aaa">
                                      <p:cBhvr>
                                        <p:cTn id="34" dur="1000" fill="hold"/>
                                        <p:tgtEl>
                                          <p:spTgt spid="5"/>
                                        </p:tgtEl>
                                        <p:attrNameLst>
                                          <p:attrName>ppt_x</p:attrName>
                                          <p:attrName>ppt_y</p:attrName>
                                        </p:attrNameLst>
                                      </p:cBhvr>
                                      <p:rCtr x="12760" y="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3BD2701D-3CFB-4149-AF8C-589731841D7B}"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9108432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cs typeface="Arial" charset="0"/>
              </a:defRPr>
            </a:lvl1pPr>
          </a:lstStyle>
          <a:p>
            <a:pPr>
              <a:defRPr/>
            </a:pPr>
            <a:fld id="{F72EDD41-C87B-4E26-9759-749B5888A1AB}" type="slidenum">
              <a:rPr lang="zh-CN" altLang="en-US"/>
              <a:pPr>
                <a:defRPr/>
              </a:pPr>
              <a:t>‹#›</a:t>
            </a:fld>
            <a:endParaRPr lang="en-US" altLang="zh-CN"/>
          </a:p>
        </p:txBody>
      </p:sp>
      <p:sp>
        <p:nvSpPr>
          <p:cNvPr id="6"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7780061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cs typeface="Arial" charset="0"/>
              </a:defRPr>
            </a:lvl1pPr>
          </a:lstStyle>
          <a:p>
            <a:pPr>
              <a:defRPr/>
            </a:pPr>
            <a:fld id="{16E98FDF-D2C2-4335-A093-2EE6C26F0A0F}" type="slidenum">
              <a:rPr lang="zh-CN" altLang="en-US"/>
              <a:pPr>
                <a:defRPr/>
              </a:pPr>
              <a:t>‹#›</a:t>
            </a:fld>
            <a:endParaRPr lang="en-US" altLang="zh-CN"/>
          </a:p>
        </p:txBody>
      </p:sp>
      <p:sp>
        <p:nvSpPr>
          <p:cNvPr id="7"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3588037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8" name="Rectangle 427"/>
          <p:cNvSpPr>
            <a:spLocks noGrp="1" noChangeArrowheads="1"/>
          </p:cNvSpPr>
          <p:nvPr>
            <p:ph type="sldNum" sz="quarter" idx="11"/>
          </p:nvPr>
        </p:nvSpPr>
        <p:spPr/>
        <p:txBody>
          <a:bodyPr/>
          <a:lstStyle>
            <a:lvl1pPr>
              <a:defRPr>
                <a:cs typeface="Arial" charset="0"/>
              </a:defRPr>
            </a:lvl1pPr>
          </a:lstStyle>
          <a:p>
            <a:pPr>
              <a:defRPr/>
            </a:pPr>
            <a:fld id="{E5748A8C-306E-4EA1-A3DB-50DF487F317B}" type="slidenum">
              <a:rPr lang="zh-CN" altLang="en-US"/>
              <a:pPr>
                <a:defRPr/>
              </a:pPr>
              <a:t>‹#›</a:t>
            </a:fld>
            <a:endParaRPr lang="en-US" altLang="zh-CN"/>
          </a:p>
        </p:txBody>
      </p:sp>
      <p:sp>
        <p:nvSpPr>
          <p:cNvPr id="9"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2988061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4" name="Rectangle 427"/>
          <p:cNvSpPr>
            <a:spLocks noGrp="1" noChangeArrowheads="1"/>
          </p:cNvSpPr>
          <p:nvPr>
            <p:ph type="sldNum" sz="quarter" idx="11"/>
          </p:nvPr>
        </p:nvSpPr>
        <p:spPr/>
        <p:txBody>
          <a:bodyPr/>
          <a:lstStyle>
            <a:lvl1pPr>
              <a:defRPr>
                <a:cs typeface="Arial" charset="0"/>
              </a:defRPr>
            </a:lvl1pPr>
          </a:lstStyle>
          <a:p>
            <a:pPr>
              <a:defRPr/>
            </a:pPr>
            <a:fld id="{AAE9DF74-F08E-40D6-80BD-0D52BAF2A4B3}" type="slidenum">
              <a:rPr lang="zh-CN" altLang="en-US"/>
              <a:pPr>
                <a:defRPr/>
              </a:pPr>
              <a:t>‹#›</a:t>
            </a:fld>
            <a:endParaRPr lang="en-US" altLang="zh-CN"/>
          </a:p>
        </p:txBody>
      </p:sp>
      <p:sp>
        <p:nvSpPr>
          <p:cNvPr id="5"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13895788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26"/>
          <p:cNvSpPr>
            <a:spLocks noGrp="1" noChangeArrowheads="1"/>
          </p:cNvSpPr>
          <p:nvPr>
            <p:ph type="ftr" sz="quarter" idx="10"/>
          </p:nvPr>
        </p:nvSpPr>
        <p:spPr/>
        <p:txBody>
          <a:bodyPr/>
          <a:lstStyle>
            <a:lvl1pPr algn="l">
              <a:defRPr>
                <a:cs typeface="Arial" charset="0"/>
              </a:defRPr>
            </a:lvl1pPr>
          </a:lstStyle>
          <a:p>
            <a:pPr>
              <a:defRPr/>
            </a:pPr>
            <a:endParaRPr lang="en-US" altLang="zh-CN"/>
          </a:p>
        </p:txBody>
      </p:sp>
      <p:sp>
        <p:nvSpPr>
          <p:cNvPr id="3" name="Rectangle 427"/>
          <p:cNvSpPr>
            <a:spLocks noGrp="1" noChangeArrowheads="1"/>
          </p:cNvSpPr>
          <p:nvPr>
            <p:ph type="sldNum" sz="quarter" idx="11"/>
          </p:nvPr>
        </p:nvSpPr>
        <p:spPr/>
        <p:txBody>
          <a:bodyPr/>
          <a:lstStyle>
            <a:lvl1pPr>
              <a:defRPr>
                <a:cs typeface="Arial" charset="0"/>
              </a:defRPr>
            </a:lvl1pPr>
          </a:lstStyle>
          <a:p>
            <a:pPr>
              <a:defRPr/>
            </a:pPr>
            <a:fld id="{B2F79396-C0B0-4BCE-A37D-32EAE33E0AD9}" type="slidenum">
              <a:rPr lang="zh-CN" altLang="en-US"/>
              <a:pPr>
                <a:defRPr/>
              </a:pPr>
              <a:t>‹#›</a:t>
            </a:fld>
            <a:endParaRPr lang="en-US" altLang="zh-CN"/>
          </a:p>
        </p:txBody>
      </p:sp>
      <p:sp>
        <p:nvSpPr>
          <p:cNvPr id="4" name="Rectangle 425"/>
          <p:cNvSpPr>
            <a:spLocks noGrp="1" noChangeArrowheads="1"/>
          </p:cNvSpPr>
          <p:nvPr>
            <p:ph type="dt" sz="half" idx="12"/>
          </p:nvPr>
        </p:nvSpPr>
        <p:spPr/>
        <p:txBody>
          <a:bodyPr/>
          <a:lstStyle>
            <a:lvl1pPr>
              <a:defRPr>
                <a:cs typeface="Arial" charset="0"/>
              </a:defRPr>
            </a:lvl1pPr>
          </a:lstStyle>
          <a:p>
            <a:pPr>
              <a:defRPr/>
            </a:pPr>
            <a:endParaRPr lang="en-US" altLang="zh-CN"/>
          </a:p>
        </p:txBody>
      </p:sp>
    </p:spTree>
    <p:extLst>
      <p:ext uri="{BB962C8B-B14F-4D97-AF65-F5344CB8AC3E}">
        <p14:creationId xmlns:p14="http://schemas.microsoft.com/office/powerpoint/2010/main" val="287309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8.jpe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7.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25.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oleObject" Target="../embeddings/oleObject3.bin"/><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vmlDrawing" Target="../drawings/vmlDrawing3.v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8.jpe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7.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27.gif"/><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6.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18.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1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27.gif"/><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27.gif"/><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oleObject" Target="../embeddings/oleObject1.bin"/><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vmlDrawing" Target="../drawings/vmlDrawing1.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8.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6.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8.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1019" name="Line 491"/>
          <p:cNvSpPr>
            <a:spLocks noChangeShapeType="1"/>
          </p:cNvSpPr>
          <p:nvPr/>
        </p:nvSpPr>
        <p:spPr bwMode="auto">
          <a:xfrm>
            <a:off x="1101725" y="1000125"/>
            <a:ext cx="783431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151002" name="Rectangle 474"/>
          <p:cNvSpPr>
            <a:spLocks noChangeArrowheads="1"/>
          </p:cNvSpPr>
          <p:nvPr/>
        </p:nvSpPr>
        <p:spPr bwMode="gray">
          <a:xfrm>
            <a:off x="269875" y="0"/>
            <a:ext cx="284163" cy="6889750"/>
          </a:xfrm>
          <a:prstGeom prst="rect">
            <a:avLst/>
          </a:prstGeom>
          <a:solidFill>
            <a:schemeClr val="accent2">
              <a:alpha val="80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151003" name="Rectangle 475"/>
          <p:cNvSpPr>
            <a:spLocks noChangeArrowheads="1"/>
          </p:cNvSpPr>
          <p:nvPr/>
        </p:nvSpPr>
        <p:spPr bwMode="gray">
          <a:xfrm>
            <a:off x="-12700" y="0"/>
            <a:ext cx="330200" cy="6858000"/>
          </a:xfrm>
          <a:prstGeom prst="rect">
            <a:avLst/>
          </a:prstGeom>
          <a:gradFill rotWithShape="1">
            <a:gsLst>
              <a:gs pos="0">
                <a:schemeClr val="accent2">
                  <a:gamma/>
                  <a:shade val="28627"/>
                  <a:invGamma/>
                </a:schemeClr>
              </a:gs>
              <a:gs pos="100000">
                <a:schemeClr val="accent2"/>
              </a:gs>
            </a:gsLst>
            <a:lin ang="18900000" scaled="1"/>
          </a:gra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151005" name="Rectangle 477"/>
          <p:cNvSpPr>
            <a:spLocks noChangeArrowheads="1"/>
          </p:cNvSpPr>
          <p:nvPr/>
        </p:nvSpPr>
        <p:spPr bwMode="gray">
          <a:xfrm>
            <a:off x="749300" y="-14288"/>
            <a:ext cx="71438" cy="6872288"/>
          </a:xfrm>
          <a:prstGeom prst="rect">
            <a:avLst/>
          </a:prstGeom>
          <a:solidFill>
            <a:schemeClr val="accent2">
              <a:alpha val="20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151007" name="Rectangle 479"/>
          <p:cNvSpPr>
            <a:spLocks noChangeArrowheads="1"/>
          </p:cNvSpPr>
          <p:nvPr/>
        </p:nvSpPr>
        <p:spPr bwMode="gray">
          <a:xfrm>
            <a:off x="508000" y="0"/>
            <a:ext cx="168275" cy="6865938"/>
          </a:xfrm>
          <a:prstGeom prst="rect">
            <a:avLst/>
          </a:prstGeom>
          <a:solidFill>
            <a:schemeClr val="accent2">
              <a:alpha val="53999"/>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151009" name="Rectangle 481"/>
          <p:cNvSpPr>
            <a:spLocks noChangeArrowheads="1"/>
          </p:cNvSpPr>
          <p:nvPr/>
        </p:nvSpPr>
        <p:spPr bwMode="gray">
          <a:xfrm>
            <a:off x="661988" y="0"/>
            <a:ext cx="114300" cy="6872288"/>
          </a:xfrm>
          <a:prstGeom prst="rect">
            <a:avLst/>
          </a:prstGeom>
          <a:solidFill>
            <a:schemeClr val="accent2">
              <a:alpha val="37000"/>
            </a:schemeClr>
          </a:solidFill>
          <a:ln>
            <a:noFill/>
          </a:ln>
          <a:effectLst/>
          <a:extLs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080808">
                      <a:alpha val="50000"/>
                    </a:srgbClr>
                  </a:outerShdw>
                </a:effectLst>
              </a14:hiddenEffects>
            </a:ext>
          </a:extLst>
        </p:spPr>
        <p:txBody>
          <a:bodyPr wrap="none" anchor="ctr"/>
          <a:lstStyle/>
          <a:p>
            <a:endParaRPr lang="en-US" b="1">
              <a:solidFill>
                <a:srgbClr val="30311D"/>
              </a:solidFill>
              <a:latin typeface="Arial"/>
            </a:endParaRPr>
          </a:p>
        </p:txBody>
      </p:sp>
      <p:sp>
        <p:nvSpPr>
          <p:cNvPr id="150988" name="Rectangle 460"/>
          <p:cNvSpPr>
            <a:spLocks noGrp="1" noChangeArrowheads="1"/>
          </p:cNvSpPr>
          <p:nvPr>
            <p:ph type="title"/>
          </p:nvPr>
        </p:nvSpPr>
        <p:spPr bwMode="auto">
          <a:xfrm>
            <a:off x="1055688" y="65088"/>
            <a:ext cx="79581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989" name="Rectangle 461"/>
          <p:cNvSpPr>
            <a:spLocks noGrp="1" noChangeArrowheads="1"/>
          </p:cNvSpPr>
          <p:nvPr>
            <p:ph type="body" idx="1"/>
          </p:nvPr>
        </p:nvSpPr>
        <p:spPr bwMode="auto">
          <a:xfrm>
            <a:off x="1030288" y="1163638"/>
            <a:ext cx="7961312" cy="53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990" name="Rectangle 462"/>
          <p:cNvSpPr>
            <a:spLocks noGrp="1" noChangeArrowheads="1"/>
          </p:cNvSpPr>
          <p:nvPr>
            <p:ph type="dt" sz="half" idx="2"/>
          </p:nvPr>
        </p:nvSpPr>
        <p:spPr bwMode="auto">
          <a:xfrm>
            <a:off x="1077913" y="6616700"/>
            <a:ext cx="2133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solidFill>
                <a:srgbClr val="30311D"/>
              </a:solidFill>
              <a:latin typeface="Arial"/>
            </a:endParaRPr>
          </a:p>
        </p:txBody>
      </p:sp>
      <p:sp>
        <p:nvSpPr>
          <p:cNvPr id="150991" name="Rectangle 463"/>
          <p:cNvSpPr>
            <a:spLocks noGrp="1" noChangeArrowheads="1"/>
          </p:cNvSpPr>
          <p:nvPr>
            <p:ph type="ftr" sz="quarter" idx="3"/>
          </p:nvPr>
        </p:nvSpPr>
        <p:spPr bwMode="auto">
          <a:xfrm>
            <a:off x="5838825" y="6616700"/>
            <a:ext cx="2895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solidFill>
                <a:srgbClr val="30311D"/>
              </a:solidFill>
              <a:latin typeface="Arial"/>
            </a:endParaRPr>
          </a:p>
        </p:txBody>
      </p:sp>
      <p:sp>
        <p:nvSpPr>
          <p:cNvPr id="150992" name="Rectangle 464"/>
          <p:cNvSpPr>
            <a:spLocks noGrp="1" noChangeArrowheads="1"/>
          </p:cNvSpPr>
          <p:nvPr>
            <p:ph type="sldNum" sz="quarter" idx="4"/>
          </p:nvPr>
        </p:nvSpPr>
        <p:spPr bwMode="auto">
          <a:xfrm>
            <a:off x="4187825" y="6616700"/>
            <a:ext cx="661988"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0FB42FD8-8981-4D0C-9BAD-77D1BFD26143}" type="slidenum">
              <a:rPr lang="en-US" smtClean="0">
                <a:solidFill>
                  <a:srgbClr val="30311D"/>
                </a:solidFill>
                <a:latin typeface="Arial"/>
              </a:rPr>
              <a:pPr/>
              <a:t>‹#›</a:t>
            </a:fld>
            <a:endParaRPr lang="en-US">
              <a:solidFill>
                <a:srgbClr val="30311D"/>
              </a:solidFill>
              <a:latin typeface="Arial"/>
            </a:endParaRPr>
          </a:p>
        </p:txBody>
      </p:sp>
      <p:sp>
        <p:nvSpPr>
          <p:cNvPr id="151036" name="Oval 508"/>
          <p:cNvSpPr>
            <a:spLocks noChangeArrowheads="1"/>
          </p:cNvSpPr>
          <p:nvPr/>
        </p:nvSpPr>
        <p:spPr bwMode="gray">
          <a:xfrm>
            <a:off x="438150" y="1892300"/>
            <a:ext cx="619125" cy="614363"/>
          </a:xfrm>
          <a:prstGeom prst="ellipse">
            <a:avLst/>
          </a:prstGeom>
          <a:blipFill dpi="0" rotWithShape="1">
            <a:blip r:embed="rId14"/>
            <a:srcRect/>
            <a:stretch>
              <a:fillRect/>
            </a:stretch>
          </a:blipFill>
          <a:ln w="28575" algn="ctr">
            <a:solidFill>
              <a:srgbClr val="F8F8F8">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en-US" b="1">
              <a:solidFill>
                <a:srgbClr val="30311D"/>
              </a:solidFill>
              <a:latin typeface="Arial"/>
            </a:endParaRPr>
          </a:p>
        </p:txBody>
      </p:sp>
      <p:sp>
        <p:nvSpPr>
          <p:cNvPr id="151039" name="Oval 511"/>
          <p:cNvSpPr>
            <a:spLocks noChangeArrowheads="1"/>
          </p:cNvSpPr>
          <p:nvPr/>
        </p:nvSpPr>
        <p:spPr bwMode="gray">
          <a:xfrm>
            <a:off x="442913" y="315913"/>
            <a:ext cx="603250" cy="596900"/>
          </a:xfrm>
          <a:prstGeom prst="ellipse">
            <a:avLst/>
          </a:prstGeom>
          <a:blipFill dpi="0" rotWithShape="1">
            <a:blip r:embed="rId15"/>
            <a:srcRect/>
            <a:stretch>
              <a:fillRect/>
            </a:stretch>
          </a:blipFill>
          <a:ln w="57150" algn="ctr">
            <a:solidFill>
              <a:srgbClr val="F8F8F8">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en-US" b="1">
              <a:solidFill>
                <a:srgbClr val="30311D"/>
              </a:solidFill>
              <a:latin typeface="Arial"/>
            </a:endParaRPr>
          </a:p>
        </p:txBody>
      </p:sp>
      <p:sp>
        <p:nvSpPr>
          <p:cNvPr id="151043" name="Oval 515"/>
          <p:cNvSpPr>
            <a:spLocks noChangeArrowheads="1"/>
          </p:cNvSpPr>
          <p:nvPr/>
        </p:nvSpPr>
        <p:spPr bwMode="gray">
          <a:xfrm>
            <a:off x="430213" y="1128713"/>
            <a:ext cx="603250" cy="593725"/>
          </a:xfrm>
          <a:prstGeom prst="ellipse">
            <a:avLst/>
          </a:prstGeom>
          <a:blipFill dpi="0" rotWithShape="1">
            <a:blip r:embed="rId16"/>
            <a:srcRect/>
            <a:stretch>
              <a:fillRect/>
            </a:stretch>
          </a:blipFill>
          <a:ln w="38100" algn="ctr">
            <a:solidFill>
              <a:srgbClr val="F8F8F8">
                <a:alpha val="70000"/>
              </a:srgbClr>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endParaRPr lang="en-US" b="1">
              <a:solidFill>
                <a:srgbClr val="30311D"/>
              </a:solidFill>
              <a:latin typeface="Arial"/>
            </a:endParaRPr>
          </a:p>
        </p:txBody>
      </p:sp>
    </p:spTree>
    <p:extLst>
      <p:ext uri="{BB962C8B-B14F-4D97-AF65-F5344CB8AC3E}">
        <p14:creationId xmlns:p14="http://schemas.microsoft.com/office/powerpoint/2010/main" val="145328108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0988"/>
                                        </p:tgtEl>
                                        <p:attrNameLst>
                                          <p:attrName>style.visibility</p:attrName>
                                        </p:attrNameLst>
                                      </p:cBhvr>
                                      <p:to>
                                        <p:strVal val="visible"/>
                                      </p:to>
                                    </p:set>
                                    <p:animEffect transition="in" filter="barn(inVertical)">
                                      <p:cBhvr>
                                        <p:cTn id="7" dur="1000"/>
                                        <p:tgtEl>
                                          <p:spTgt spid="15098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003"/>
                                        </p:tgtEl>
                                        <p:attrNameLst>
                                          <p:attrName>style.visibility</p:attrName>
                                        </p:attrNameLst>
                                      </p:cBhvr>
                                      <p:to>
                                        <p:strVal val="visible"/>
                                      </p:to>
                                    </p:set>
                                    <p:animEffect transition="in" filter="wipe(up)">
                                      <p:cBhvr>
                                        <p:cTn id="10" dur="500"/>
                                        <p:tgtEl>
                                          <p:spTgt spid="151003"/>
                                        </p:tgtEl>
                                      </p:cBhvr>
                                    </p:animEffect>
                                  </p:childTnLst>
                                </p:cTn>
                              </p:par>
                              <p:par>
                                <p:cTn id="11" presetID="22" presetClass="entr" presetSubtype="1" fill="hold" grpId="0" nodeType="withEffect">
                                  <p:stCondLst>
                                    <p:cond delay="200"/>
                                  </p:stCondLst>
                                  <p:childTnLst>
                                    <p:set>
                                      <p:cBhvr>
                                        <p:cTn id="12" dur="1" fill="hold">
                                          <p:stCondLst>
                                            <p:cond delay="0"/>
                                          </p:stCondLst>
                                        </p:cTn>
                                        <p:tgtEl>
                                          <p:spTgt spid="151002"/>
                                        </p:tgtEl>
                                        <p:attrNameLst>
                                          <p:attrName>style.visibility</p:attrName>
                                        </p:attrNameLst>
                                      </p:cBhvr>
                                      <p:to>
                                        <p:strVal val="visible"/>
                                      </p:to>
                                    </p:set>
                                    <p:animEffect transition="in" filter="wipe(up)">
                                      <p:cBhvr>
                                        <p:cTn id="13" dur="500"/>
                                        <p:tgtEl>
                                          <p:spTgt spid="151002"/>
                                        </p:tgtEl>
                                      </p:cBhvr>
                                    </p:animEffect>
                                  </p:childTnLst>
                                </p:cTn>
                              </p:par>
                              <p:par>
                                <p:cTn id="14" presetID="22" presetClass="entr" presetSubtype="1" fill="hold" grpId="0" nodeType="withEffect">
                                  <p:stCondLst>
                                    <p:cond delay="800"/>
                                  </p:stCondLst>
                                  <p:childTnLst>
                                    <p:set>
                                      <p:cBhvr>
                                        <p:cTn id="15" dur="1" fill="hold">
                                          <p:stCondLst>
                                            <p:cond delay="0"/>
                                          </p:stCondLst>
                                        </p:cTn>
                                        <p:tgtEl>
                                          <p:spTgt spid="151007"/>
                                        </p:tgtEl>
                                        <p:attrNameLst>
                                          <p:attrName>style.visibility</p:attrName>
                                        </p:attrNameLst>
                                      </p:cBhvr>
                                      <p:to>
                                        <p:strVal val="visible"/>
                                      </p:to>
                                    </p:set>
                                    <p:animEffect transition="in" filter="wipe(up)">
                                      <p:cBhvr>
                                        <p:cTn id="16" dur="500"/>
                                        <p:tgtEl>
                                          <p:spTgt spid="151007"/>
                                        </p:tgtEl>
                                      </p:cBhvr>
                                    </p:animEffect>
                                  </p:childTnLst>
                                </p:cTn>
                              </p:par>
                              <p:par>
                                <p:cTn id="17" presetID="47" presetClass="entr" presetSubtype="0" fill="hold" grpId="0" nodeType="withEffect">
                                  <p:stCondLst>
                                    <p:cond delay="1500"/>
                                  </p:stCondLst>
                                  <p:childTnLst>
                                    <p:set>
                                      <p:cBhvr>
                                        <p:cTn id="18" dur="1" fill="hold">
                                          <p:stCondLst>
                                            <p:cond delay="0"/>
                                          </p:stCondLst>
                                        </p:cTn>
                                        <p:tgtEl>
                                          <p:spTgt spid="151009"/>
                                        </p:tgtEl>
                                        <p:attrNameLst>
                                          <p:attrName>style.visibility</p:attrName>
                                        </p:attrNameLst>
                                      </p:cBhvr>
                                      <p:to>
                                        <p:strVal val="visible"/>
                                      </p:to>
                                    </p:set>
                                    <p:animEffect transition="in" filter="fade">
                                      <p:cBhvr>
                                        <p:cTn id="19" dur="500"/>
                                        <p:tgtEl>
                                          <p:spTgt spid="151009"/>
                                        </p:tgtEl>
                                      </p:cBhvr>
                                    </p:animEffect>
                                    <p:anim calcmode="lin" valueType="num">
                                      <p:cBhvr>
                                        <p:cTn id="20" dur="500" fill="hold"/>
                                        <p:tgtEl>
                                          <p:spTgt spid="151009"/>
                                        </p:tgtEl>
                                        <p:attrNameLst>
                                          <p:attrName>ppt_x</p:attrName>
                                        </p:attrNameLst>
                                      </p:cBhvr>
                                      <p:tavLst>
                                        <p:tav tm="0">
                                          <p:val>
                                            <p:strVal val="#ppt_x"/>
                                          </p:val>
                                        </p:tav>
                                        <p:tav tm="100000">
                                          <p:val>
                                            <p:strVal val="#ppt_x"/>
                                          </p:val>
                                        </p:tav>
                                      </p:tavLst>
                                    </p:anim>
                                    <p:anim calcmode="lin" valueType="num">
                                      <p:cBhvr>
                                        <p:cTn id="21" dur="500" fill="hold"/>
                                        <p:tgtEl>
                                          <p:spTgt spid="15100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2300"/>
                                  </p:stCondLst>
                                  <p:childTnLst>
                                    <p:set>
                                      <p:cBhvr>
                                        <p:cTn id="23" dur="1" fill="hold">
                                          <p:stCondLst>
                                            <p:cond delay="0"/>
                                          </p:stCondLst>
                                        </p:cTn>
                                        <p:tgtEl>
                                          <p:spTgt spid="151005"/>
                                        </p:tgtEl>
                                        <p:attrNameLst>
                                          <p:attrName>style.visibility</p:attrName>
                                        </p:attrNameLst>
                                      </p:cBhvr>
                                      <p:to>
                                        <p:strVal val="visible"/>
                                      </p:to>
                                    </p:set>
                                    <p:animEffect transition="in" filter="fade">
                                      <p:cBhvr>
                                        <p:cTn id="24" dur="500"/>
                                        <p:tgtEl>
                                          <p:spTgt spid="151005"/>
                                        </p:tgtEl>
                                      </p:cBhvr>
                                    </p:animEffect>
                                    <p:anim calcmode="lin" valueType="num">
                                      <p:cBhvr>
                                        <p:cTn id="25" dur="500" fill="hold"/>
                                        <p:tgtEl>
                                          <p:spTgt spid="151005"/>
                                        </p:tgtEl>
                                        <p:attrNameLst>
                                          <p:attrName>ppt_x</p:attrName>
                                        </p:attrNameLst>
                                      </p:cBhvr>
                                      <p:tavLst>
                                        <p:tav tm="0">
                                          <p:val>
                                            <p:strVal val="#ppt_x"/>
                                          </p:val>
                                        </p:tav>
                                        <p:tav tm="100000">
                                          <p:val>
                                            <p:strVal val="#ppt_x"/>
                                          </p:val>
                                        </p:tav>
                                      </p:tavLst>
                                    </p:anim>
                                    <p:anim calcmode="lin" valueType="num">
                                      <p:cBhvr>
                                        <p:cTn id="26" dur="500" fill="hold"/>
                                        <p:tgtEl>
                                          <p:spTgt spid="151005"/>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2800"/>
                            </p:stCondLst>
                            <p:childTnLst>
                              <p:par>
                                <p:cTn id="28" presetID="6" presetClass="emph" presetSubtype="0" fill="hold" grpId="1" nodeType="afterEffect">
                                  <p:stCondLst>
                                    <p:cond delay="0"/>
                                  </p:stCondLst>
                                  <p:childTnLst>
                                    <p:animScale>
                                      <p:cBhvr>
                                        <p:cTn id="29" dur="500" fill="hold"/>
                                        <p:tgtEl>
                                          <p:spTgt spid="151003"/>
                                        </p:tgtEl>
                                      </p:cBhvr>
                                      <p:by x="150000" y="150000"/>
                                    </p:animScale>
                                  </p:childTnLst>
                                </p:cTn>
                              </p:par>
                              <p:par>
                                <p:cTn id="30" presetID="6" presetClass="emph" presetSubtype="0" fill="hold" grpId="1" nodeType="withEffect">
                                  <p:stCondLst>
                                    <p:cond delay="400"/>
                                  </p:stCondLst>
                                  <p:childTnLst>
                                    <p:animScale>
                                      <p:cBhvr>
                                        <p:cTn id="31" dur="500" fill="hold"/>
                                        <p:tgtEl>
                                          <p:spTgt spid="151007"/>
                                        </p:tgtEl>
                                      </p:cBhvr>
                                      <p:by x="150000" y="150000"/>
                                    </p:animScale>
                                  </p:childTnLst>
                                </p:cTn>
                              </p:par>
                              <p:par>
                                <p:cTn id="32" presetID="6" presetClass="emph" presetSubtype="0" fill="hold" grpId="1" nodeType="withEffect">
                                  <p:stCondLst>
                                    <p:cond delay="1100"/>
                                  </p:stCondLst>
                                  <p:childTnLst>
                                    <p:animScale>
                                      <p:cBhvr>
                                        <p:cTn id="33" dur="500" fill="hold"/>
                                        <p:tgtEl>
                                          <p:spTgt spid="151009"/>
                                        </p:tgtEl>
                                      </p:cBhvr>
                                      <p:by x="150000" y="150000"/>
                                    </p:animScale>
                                  </p:childTnLst>
                                </p:cTn>
                              </p:par>
                              <p:par>
                                <p:cTn id="34" presetID="6" presetClass="emph" presetSubtype="0" fill="hold" grpId="1" nodeType="withEffect">
                                  <p:stCondLst>
                                    <p:cond delay="1700"/>
                                  </p:stCondLst>
                                  <p:childTnLst>
                                    <p:animScale>
                                      <p:cBhvr>
                                        <p:cTn id="35" dur="500" fill="hold"/>
                                        <p:tgtEl>
                                          <p:spTgt spid="151005"/>
                                        </p:tgtEl>
                                      </p:cBhvr>
                                      <p:by x="150000" y="150000"/>
                                    </p:animScale>
                                  </p:childTnLst>
                                </p:cTn>
                              </p:par>
                            </p:childTnLst>
                          </p:cTn>
                        </p:par>
                        <p:par>
                          <p:cTn id="36" fill="hold" nodeType="afterGroup">
                            <p:stCondLst>
                              <p:cond delay="5000"/>
                            </p:stCondLst>
                            <p:childTnLst>
                              <p:par>
                                <p:cTn id="37" presetID="6" presetClass="emph" presetSubtype="0" fill="hold" grpId="1" nodeType="afterEffect">
                                  <p:stCondLst>
                                    <p:cond delay="0"/>
                                  </p:stCondLst>
                                  <p:childTnLst>
                                    <p:animScale>
                                      <p:cBhvr>
                                        <p:cTn id="38" dur="500" fill="hold"/>
                                        <p:tgtEl>
                                          <p:spTgt spid="15100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02" grpId="0" animBg="1"/>
      <p:bldP spid="151002" grpId="1" animBg="1"/>
      <p:bldP spid="151003" grpId="0" animBg="1"/>
      <p:bldP spid="151003" grpId="1" animBg="1"/>
      <p:bldP spid="151005" grpId="0" animBg="1"/>
      <p:bldP spid="151005" grpId="1" animBg="1"/>
      <p:bldP spid="151007" grpId="0" animBg="1"/>
      <p:bldP spid="151007" grpId="1" animBg="1"/>
      <p:bldP spid="151009" grpId="0" animBg="1"/>
      <p:bldP spid="151009" grpId="1" animBg="1"/>
      <p:bldP spid="150988" grpId="0"/>
    </p:bldLst>
  </p:timing>
  <p:txStyles>
    <p:titleStyle>
      <a:lvl1pPr algn="l" rtl="0" eaLnBrk="1" fontAlgn="base" hangingPunct="1">
        <a:spcBef>
          <a:spcPct val="0"/>
        </a:spcBef>
        <a:spcAft>
          <a:spcPct val="0"/>
        </a:spcAft>
        <a:defRPr sz="4000" b="1" kern="1200">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anose="020B0604020202020204" pitchFamily="34" charset="0"/>
        </a:defRPr>
      </a:lvl2pPr>
      <a:lvl3pPr algn="l" rtl="0" eaLnBrk="1" fontAlgn="base" hangingPunct="1">
        <a:spcBef>
          <a:spcPct val="0"/>
        </a:spcBef>
        <a:spcAft>
          <a:spcPct val="0"/>
        </a:spcAft>
        <a:defRPr sz="4000" b="1">
          <a:solidFill>
            <a:schemeClr val="tx2"/>
          </a:solidFill>
          <a:latin typeface="Arial" panose="020B0604020202020204" pitchFamily="34" charset="0"/>
        </a:defRPr>
      </a:lvl3pPr>
      <a:lvl4pPr algn="l" rtl="0" eaLnBrk="1" fontAlgn="base" hangingPunct="1">
        <a:spcBef>
          <a:spcPct val="0"/>
        </a:spcBef>
        <a:spcAft>
          <a:spcPct val="0"/>
        </a:spcAft>
        <a:defRPr sz="4000" b="1">
          <a:solidFill>
            <a:schemeClr val="tx2"/>
          </a:solidFill>
          <a:latin typeface="Arial" panose="020B0604020202020204" pitchFamily="34" charset="0"/>
        </a:defRPr>
      </a:lvl4pPr>
      <a:lvl5pPr algn="l" rtl="0" eaLnBrk="1" fontAlgn="base" hangingPunct="1">
        <a:spcBef>
          <a:spcPct val="0"/>
        </a:spcBef>
        <a:spcAft>
          <a:spcPct val="0"/>
        </a:spcAft>
        <a:defRPr sz="4000" b="1">
          <a:solidFill>
            <a:schemeClr val="tx2"/>
          </a:solidFill>
          <a:latin typeface="Arial" panose="020B0604020202020204" pitchFamily="34" charset="0"/>
        </a:defRPr>
      </a:lvl5pPr>
      <a:lvl6pPr marL="457200" algn="l" rtl="0" eaLnBrk="1" fontAlgn="base" hangingPunct="1">
        <a:spcBef>
          <a:spcPct val="0"/>
        </a:spcBef>
        <a:spcAft>
          <a:spcPct val="0"/>
        </a:spcAft>
        <a:defRPr sz="4000" b="1">
          <a:solidFill>
            <a:schemeClr val="tx2"/>
          </a:solidFill>
          <a:latin typeface="Arial" panose="020B0604020202020204" pitchFamily="34" charset="0"/>
        </a:defRPr>
      </a:lvl6pPr>
      <a:lvl7pPr marL="914400" algn="l" rtl="0" eaLnBrk="1" fontAlgn="base" hangingPunct="1">
        <a:spcBef>
          <a:spcPct val="0"/>
        </a:spcBef>
        <a:spcAft>
          <a:spcPct val="0"/>
        </a:spcAft>
        <a:defRPr sz="4000" b="1">
          <a:solidFill>
            <a:schemeClr val="tx2"/>
          </a:solidFill>
          <a:latin typeface="Arial" panose="020B0604020202020204" pitchFamily="34" charset="0"/>
        </a:defRPr>
      </a:lvl7pPr>
      <a:lvl8pPr marL="1371600" algn="l" rtl="0" eaLnBrk="1" fontAlgn="base" hangingPunct="1">
        <a:spcBef>
          <a:spcPct val="0"/>
        </a:spcBef>
        <a:spcAft>
          <a:spcPct val="0"/>
        </a:spcAft>
        <a:defRPr sz="4000" b="1">
          <a:solidFill>
            <a:schemeClr val="tx2"/>
          </a:solidFill>
          <a:latin typeface="Arial" panose="020B0604020202020204" pitchFamily="34" charset="0"/>
        </a:defRPr>
      </a:lvl8pPr>
      <a:lvl9pPr marL="1828800" algn="l" rtl="0" eaLnBrk="1" fontAlgn="base" hangingPunct="1">
        <a:spcBef>
          <a:spcPct val="0"/>
        </a:spcBef>
        <a:spcAft>
          <a:spcPct val="0"/>
        </a:spcAft>
        <a:defRPr sz="40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SzPct val="85000"/>
        <a:buFont typeface="Wingdings" panose="05000000000000000000" pitchFamily="2" charset="2"/>
        <a:buChar char="£"/>
        <a:defRPr sz="3200" b="1" kern="1200">
          <a:solidFill>
            <a:schemeClr val="accent1"/>
          </a:solidFill>
          <a:latin typeface="+mn-lt"/>
          <a:ea typeface="+mn-ea"/>
          <a:cs typeface="+mn-cs"/>
        </a:defRPr>
      </a:lvl1pPr>
      <a:lvl2pPr marL="742950" indent="-285750" algn="l" rtl="0" eaLnBrk="1" fontAlgn="base" hangingPunct="1">
        <a:spcBef>
          <a:spcPct val="20000"/>
        </a:spcBef>
        <a:spcAft>
          <a:spcPct val="0"/>
        </a:spcAft>
        <a:buClr>
          <a:schemeClr val="hlink"/>
        </a:buClr>
        <a:buSzPct val="105000"/>
        <a:buChar char="•"/>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folHlink"/>
        </a:buClr>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2"/>
        </a:buClr>
        <a:buSzPct val="85000"/>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accent1"/>
        </a:buClr>
        <a:buSzPct val="8500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algn="ctr" fontAlgn="base">
                <a:spcBef>
                  <a:spcPct val="0"/>
                </a:spcBef>
                <a:spcAft>
                  <a:spcPct val="0"/>
                </a:spcAft>
              </a:pPr>
              <a:endParaRPr lang="en-US">
                <a:solidFill>
                  <a:srgbClr val="9BD3E5"/>
                </a:solidFill>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algn="ctr" fontAlgn="base">
              <a:spcBef>
                <a:spcPct val="0"/>
              </a:spcBef>
              <a:spcAft>
                <a:spcPct val="0"/>
              </a:spcAft>
            </a:pPr>
            <a:endParaRPr lang="en-US">
              <a:solidFill>
                <a:srgbClr val="9BD3E5"/>
              </a:solidFill>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000000"/>
                </a:solidFill>
              </a:defRPr>
            </a:lvl1pPr>
          </a:lstStyle>
          <a:p>
            <a:pPr fontAlgn="base">
              <a:spcBef>
                <a:spcPct val="0"/>
              </a:spcBef>
              <a:spcAft>
                <a:spcPct val="0"/>
              </a:spcAft>
            </a:pPr>
            <a:endParaRPr 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algn="ctr" fontAlgn="base">
              <a:spcBef>
                <a:spcPct val="0"/>
              </a:spcBef>
              <a:spcAft>
                <a:spcPct val="0"/>
              </a:spcAft>
            </a:pPr>
            <a:endParaRPr 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pPr>
            <a:fld id="{A2F32D12-589A-4C6C-9C18-7BB957B4D226}" type="slidenum">
              <a:rPr lang="en-US"/>
              <a:pPr fontAlgn="base">
                <a:spcBef>
                  <a:spcPct val="0"/>
                </a:spcBef>
                <a:spcAft>
                  <a:spcPct val="0"/>
                </a:spcAft>
              </a:pPr>
              <a:t>‹#›</a:t>
            </a:fld>
            <a:endParaRPr lang="en-US"/>
          </a:p>
        </p:txBody>
      </p:sp>
      <p:sp>
        <p:nvSpPr>
          <p:cNvPr id="1061" name="Text Box 37"/>
          <p:cNvSpPr txBox="1">
            <a:spLocks noChangeArrowheads="1"/>
          </p:cNvSpPr>
          <p:nvPr/>
        </p:nvSpPr>
        <p:spPr bwMode="gray">
          <a:xfrm>
            <a:off x="144463" y="6454775"/>
            <a:ext cx="1778051" cy="2616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100" i="1">
                <a:solidFill>
                  <a:srgbClr val="FFFFFF"/>
                </a:solidFill>
                <a:latin typeface="Times New Roman" pitchFamily="18" charset="0"/>
              </a:rPr>
              <a:t>www.trungtamtinhoc.edu.vn</a:t>
            </a: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4" cstate="print"/>
            <a:srcRect/>
            <a:stretch>
              <a:fillRect/>
            </a:stretch>
          </a:blipFill>
          <a:ln w="9525">
            <a:solidFill>
              <a:srgbClr val="FFFFFF"/>
            </a:solid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5" cstate="print"/>
            <a:srcRect/>
            <a:stretch>
              <a:fillRect/>
            </a:stretch>
          </a:blipFill>
          <a:ln w="9525">
            <a:solidFill>
              <a:srgbClr val="FFFFFF"/>
            </a:solid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algn="ctr" fontAlgn="base">
              <a:spcBef>
                <a:spcPct val="0"/>
              </a:spcBef>
              <a:spcAft>
                <a:spcPct val="0"/>
              </a:spcAft>
            </a:pPr>
            <a:endParaRPr lang="en-US">
              <a:solidFill>
                <a:srgbClr val="9BD3E5"/>
              </a:solidFill>
            </a:endParaRPr>
          </a:p>
        </p:txBody>
      </p:sp>
    </p:spTree>
    <p:extLst>
      <p:ext uri="{BB962C8B-B14F-4D97-AF65-F5344CB8AC3E}">
        <p14:creationId xmlns:p14="http://schemas.microsoft.com/office/powerpoint/2010/main" val="363264075"/>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ransition spd="slow">
    <p:fade/>
  </p:transition>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7"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7"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72"/>
            <a:ext cx="2133600" cy="365125"/>
          </a:xfrm>
          <a:prstGeom prst="rect">
            <a:avLst/>
          </a:prstGeom>
        </p:spPr>
        <p:txBody>
          <a:bodyPr vert="horz" lIns="91440" tIns="45720" rIns="91440" bIns="45720" rtlCol="0" anchor="ctr"/>
          <a:lstStyle>
            <a:lvl1pPr algn="r">
              <a:defRPr sz="900">
                <a:solidFill>
                  <a:schemeClr val="bg1"/>
                </a:solidFill>
              </a:defRPr>
            </a:lvl1pPr>
          </a:lstStyle>
          <a:p>
            <a:fld id="{5ED1FA10-2C46-4099-906D-A3D6598B8D54}" type="datetimeFigureOut">
              <a:rPr lang="en-US" smtClean="0"/>
              <a:t>8/1/2023</a:t>
            </a:fld>
            <a:endParaRPr lang="en-US"/>
          </a:p>
        </p:txBody>
      </p:sp>
      <p:sp>
        <p:nvSpPr>
          <p:cNvPr id="5" name="Footer Placeholder 4"/>
          <p:cNvSpPr>
            <a:spLocks noGrp="1"/>
          </p:cNvSpPr>
          <p:nvPr>
            <p:ph type="ftr" sz="quarter" idx="3"/>
          </p:nvPr>
        </p:nvSpPr>
        <p:spPr>
          <a:xfrm>
            <a:off x="264458" y="6275672"/>
            <a:ext cx="4840941"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p:cNvSpPr>
            <a:spLocks noGrp="1"/>
          </p:cNvSpPr>
          <p:nvPr>
            <p:ph type="sldNum" sz="quarter" idx="4"/>
          </p:nvPr>
        </p:nvSpPr>
        <p:spPr>
          <a:xfrm>
            <a:off x="7897906" y="6275672"/>
            <a:ext cx="990600" cy="365125"/>
          </a:xfrm>
          <a:prstGeom prst="rect">
            <a:avLst/>
          </a:prstGeom>
        </p:spPr>
        <p:txBody>
          <a:bodyPr vert="horz" lIns="91440" tIns="45720" rIns="91440" bIns="45720" rtlCol="0" anchor="ctr"/>
          <a:lstStyle>
            <a:lvl1pPr algn="r">
              <a:defRPr sz="2700">
                <a:solidFill>
                  <a:schemeClr val="bg1"/>
                </a:solidFill>
              </a:defRPr>
            </a:lvl1pPr>
          </a:lstStyle>
          <a:p>
            <a:fld id="{15D22A28-5B1B-4E4E-BFA6-1849AFAE0546}" type="slidenum">
              <a:rPr lang="en-US" smtClean="0"/>
              <a:t>‹#›</a:t>
            </a:fld>
            <a:endParaRPr lang="en-US"/>
          </a:p>
        </p:txBody>
      </p:sp>
    </p:spTree>
    <p:extLst>
      <p:ext uri="{BB962C8B-B14F-4D97-AF65-F5344CB8AC3E}">
        <p14:creationId xmlns:p14="http://schemas.microsoft.com/office/powerpoint/2010/main" val="144595720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ctr" defTabSz="685800" rtl="0" eaLnBrk="1" latinLnBrk="0" hangingPunct="1">
        <a:spcBef>
          <a:spcPct val="0"/>
        </a:spcBef>
        <a:buNone/>
        <a:defRPr sz="3450" kern="1200">
          <a:solidFill>
            <a:schemeClr val="accent1"/>
          </a:solidFill>
          <a:latin typeface="+mj-lt"/>
          <a:ea typeface="+mj-ea"/>
          <a:cs typeface="+mj-cs"/>
        </a:defRPr>
      </a:lvl1pPr>
    </p:titleStyle>
    <p:bodyStyle>
      <a:lvl1pPr marL="261938" indent="-261938" algn="l" defTabSz="685800" rtl="0" eaLnBrk="1" latinLnBrk="0" hangingPunct="1">
        <a:spcBef>
          <a:spcPts val="15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1pPr>
      <a:lvl2pPr marL="514350" indent="-252413" algn="l" defTabSz="685800" rtl="0" eaLnBrk="1" latinLnBrk="0" hangingPunct="1">
        <a:spcBef>
          <a:spcPts val="450"/>
        </a:spcBef>
        <a:buClr>
          <a:schemeClr val="accent1">
            <a:lumMod val="75000"/>
          </a:schemeClr>
        </a:buClr>
        <a:buSzPct val="110000"/>
        <a:buFont typeface="Wingdings 2" pitchFamily="18" charset="2"/>
        <a:buChar char=""/>
        <a:defRPr sz="1650" kern="1200">
          <a:solidFill>
            <a:schemeClr val="tx1">
              <a:lumMod val="65000"/>
              <a:lumOff val="35000"/>
            </a:schemeClr>
          </a:solidFill>
          <a:latin typeface="+mn-lt"/>
          <a:ea typeface="+mn-ea"/>
          <a:cs typeface="+mn-cs"/>
        </a:defRPr>
      </a:lvl2pPr>
      <a:lvl3pPr marL="726281" indent="-211931" algn="l" defTabSz="685800" rtl="0" eaLnBrk="1" latinLnBrk="0" hangingPunct="1">
        <a:spcBef>
          <a:spcPts val="450"/>
        </a:spcBef>
        <a:buClr>
          <a:schemeClr val="accent1">
            <a:lumMod val="60000"/>
            <a:lumOff val="40000"/>
          </a:schemeClr>
        </a:buClr>
        <a:buSzPct val="110000"/>
        <a:buFont typeface="Wingdings 2" pitchFamily="18" charset="2"/>
        <a:buChar char=""/>
        <a:defRPr sz="1500" kern="1200">
          <a:solidFill>
            <a:schemeClr val="tx1">
              <a:lumMod val="65000"/>
              <a:lumOff val="35000"/>
            </a:schemeClr>
          </a:solidFill>
          <a:latin typeface="+mn-lt"/>
          <a:ea typeface="+mn-ea"/>
          <a:cs typeface="+mn-cs"/>
        </a:defRPr>
      </a:lvl3pPr>
      <a:lvl4pPr marL="947738" indent="-221456" algn="l" defTabSz="685800" rtl="0" eaLnBrk="1" latinLnBrk="0" hangingPunct="1">
        <a:spcBef>
          <a:spcPts val="450"/>
        </a:spcBef>
        <a:buClr>
          <a:schemeClr val="accent1">
            <a:lumMod val="75000"/>
          </a:schemeClr>
        </a:buClr>
        <a:buSzPct val="110000"/>
        <a:buFont typeface="Wingdings 2" pitchFamily="18" charset="2"/>
        <a:buChar char=""/>
        <a:defRPr sz="1350" kern="1200">
          <a:solidFill>
            <a:schemeClr val="tx1">
              <a:lumMod val="65000"/>
              <a:lumOff val="35000"/>
            </a:schemeClr>
          </a:solidFill>
          <a:latin typeface="+mn-lt"/>
          <a:ea typeface="+mn-ea"/>
          <a:cs typeface="+mn-cs"/>
        </a:defRPr>
      </a:lvl4pPr>
      <a:lvl5pPr marL="1159669" indent="-211931" algn="l" defTabSz="685800" rtl="0" eaLnBrk="1" latinLnBrk="0" hangingPunct="1">
        <a:spcBef>
          <a:spcPts val="450"/>
        </a:spcBef>
        <a:buClr>
          <a:schemeClr val="accent1">
            <a:lumMod val="60000"/>
            <a:lumOff val="40000"/>
          </a:schemeClr>
        </a:buClr>
        <a:buSzPct val="110000"/>
        <a:buFont typeface="Wingdings 2" pitchFamily="18" charset="2"/>
        <a:buChar char=""/>
        <a:defRPr sz="1350" kern="1200">
          <a:solidFill>
            <a:schemeClr val="tx1">
              <a:lumMod val="65000"/>
              <a:lumOff val="35000"/>
            </a:schemeClr>
          </a:solidFill>
          <a:latin typeface="+mn-lt"/>
          <a:ea typeface="+mn-ea"/>
          <a:cs typeface="+mn-cs"/>
        </a:defRPr>
      </a:lvl5pPr>
      <a:lvl6pPr marL="1371600" indent="-211931" algn="l" defTabSz="685800" rtl="0" eaLnBrk="1" latinLnBrk="0" hangingPunct="1">
        <a:spcBef>
          <a:spcPct val="20000"/>
        </a:spcBef>
        <a:buClr>
          <a:schemeClr val="accent2"/>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6pPr>
      <a:lvl7pPr marL="1588294" indent="-211931" algn="l" defTabSz="685800" rtl="0" eaLnBrk="1" latinLnBrk="0" hangingPunct="1">
        <a:spcBef>
          <a:spcPct val="20000"/>
        </a:spcBef>
        <a:buClr>
          <a:schemeClr val="accent1">
            <a:lumMod val="60000"/>
            <a:lumOff val="40000"/>
          </a:schemeClr>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7pPr>
      <a:lvl8pPr marL="1799035" indent="-211931" algn="l" defTabSz="685800" rtl="0" eaLnBrk="1" latinLnBrk="0" hangingPunct="1">
        <a:spcBef>
          <a:spcPct val="20000"/>
        </a:spcBef>
        <a:buClr>
          <a:schemeClr val="accent2"/>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8pPr>
      <a:lvl9pPr marL="2016919" indent="-211931" algn="l" defTabSz="685800" rtl="0" eaLnBrk="1" latinLnBrk="0" hangingPunct="1">
        <a:spcBef>
          <a:spcPct val="20000"/>
        </a:spcBef>
        <a:buClr>
          <a:schemeClr val="accent1">
            <a:lumMod val="60000"/>
            <a:lumOff val="40000"/>
          </a:schemeClr>
        </a:buClr>
        <a:buSzPct val="110000"/>
        <a:buFont typeface="Wingdings 2" pitchFamily="18" charset="2"/>
        <a:buChar char=""/>
        <a:defRPr lang="en-US" sz="1350" kern="1200" dirty="0">
          <a:solidFill>
            <a:schemeClr val="tx1">
              <a:lumMod val="65000"/>
              <a:lumOff val="3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5122" name="Group 41"/>
          <p:cNvGrpSpPr>
            <a:grpSpLocks/>
          </p:cNvGrpSpPr>
          <p:nvPr/>
        </p:nvGrpSpPr>
        <p:grpSpPr bwMode="auto">
          <a:xfrm>
            <a:off x="-304800" y="0"/>
            <a:ext cx="9932988" cy="6858000"/>
            <a:chOff x="-382404" y="0"/>
            <a:chExt cx="9932332" cy="6858000"/>
          </a:xfrm>
        </p:grpSpPr>
        <p:grpSp>
          <p:nvGrpSpPr>
            <p:cNvPr id="5131" name="Group 44"/>
            <p:cNvGrpSpPr>
              <a:grpSpLocks/>
            </p:cNvGrpSpPr>
            <p:nvPr/>
          </p:nvGrpSpPr>
          <p:grpSpPr bwMode="auto">
            <a:xfrm>
              <a:off x="0" y="0"/>
              <a:ext cx="9144000" cy="6858000"/>
              <a:chOff x="0" y="0"/>
              <a:chExt cx="9144000" cy="6858000"/>
            </a:xfrm>
          </p:grpSpPr>
          <p:grpSp>
            <p:nvGrpSpPr>
              <p:cNvPr id="5154"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5155"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grpSp>
            <p:nvGrpSpPr>
              <p:cNvPr id="5156"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126"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7"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a:defRPr sz="1200">
                <a:solidFill>
                  <a:srgbClr val="FEFEFE"/>
                </a:solidFill>
              </a:defRPr>
            </a:lvl1pPr>
          </a:lstStyle>
          <a:p>
            <a:pPr>
              <a:defRPr/>
            </a:pPr>
            <a:fld id="{FD797E0C-7E31-404E-8EC0-9259B821C095}" type="datetimeFigureOut">
              <a:rPr lang="en-US">
                <a:cs typeface="Arial" charset="0"/>
              </a:rPr>
              <a:pPr>
                <a:defRPr/>
              </a:pPr>
              <a:t>8/1/2023</a:t>
            </a:fld>
            <a:endParaRPr lang="en-US">
              <a:cs typeface="Arial" charset="0"/>
            </a:endParaRPr>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a:defRPr sz="1200">
                <a:solidFill>
                  <a:schemeClr val="accent1"/>
                </a:solidFill>
              </a:defRPr>
            </a:lvl1pPr>
          </a:lstStyle>
          <a:p>
            <a:pPr>
              <a:defRPr/>
            </a:pPr>
            <a:endParaRPr lang="en-US">
              <a:solidFill>
                <a:srgbClr val="94C600"/>
              </a:solidFill>
              <a:cs typeface="Arial" charset="0"/>
            </a:endParaRPr>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a:defRPr sz="1200">
                <a:solidFill>
                  <a:srgbClr val="FEFEFE"/>
                </a:solidFill>
              </a:defRPr>
            </a:lvl1pPr>
          </a:lstStyle>
          <a:p>
            <a:pPr>
              <a:defRPr/>
            </a:pPr>
            <a:fld id="{6B1491C4-3CAC-43C2-8E4E-FEEFE16DB813}" type="slidenum">
              <a:rPr lang="en-US">
                <a:cs typeface="Arial" charset="0"/>
              </a:rPr>
              <a:pPr>
                <a:defRPr/>
              </a:pPr>
              <a:t>‹#›</a:t>
            </a:fld>
            <a:endParaRPr lang="en-US">
              <a:cs typeface="Arial" charset="0"/>
            </a:endParaRPr>
          </a:p>
        </p:txBody>
      </p:sp>
    </p:spTree>
    <p:extLst>
      <p:ext uri="{BB962C8B-B14F-4D97-AF65-F5344CB8AC3E}">
        <p14:creationId xmlns:p14="http://schemas.microsoft.com/office/powerpoint/2010/main" val="258716120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32D12-589A-4C6C-9C18-7BB957B4D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82653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1126" name="Object 102"/>
          <p:cNvGraphicFramePr>
            <a:graphicFrameLocks noChangeAspect="1"/>
          </p:cNvGraphicFramePr>
          <p:nvPr/>
        </p:nvGraphicFramePr>
        <p:xfrm>
          <a:off x="0" y="0"/>
          <a:ext cx="1828800" cy="6858000"/>
        </p:xfrm>
        <a:graphic>
          <a:graphicData uri="http://schemas.openxmlformats.org/presentationml/2006/ole">
            <mc:AlternateContent xmlns:mc="http://schemas.openxmlformats.org/markup-compatibility/2006">
              <mc:Choice xmlns:v="urn:schemas-microsoft-com:vml" Requires="v">
                <p:oleObj spid="_x0000_s5127" name="Image" r:id="rId15" imgW="3301587" imgH="9752381" progId="Photoshop.Image.7">
                  <p:embed/>
                </p:oleObj>
              </mc:Choice>
              <mc:Fallback>
                <p:oleObj name="Image" r:id="rId15" imgW="3301587" imgH="9752381" progId="Photoshop.Image.7">
                  <p:embed/>
                  <p:pic>
                    <p:nvPicPr>
                      <p:cNvPr id="1126" name="Object 1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82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3"/>
          <p:cNvSpPr>
            <a:spLocks noGrp="1" noChangeArrowheads="1"/>
          </p:cNvSpPr>
          <p:nvPr>
            <p:ph type="body" idx="1"/>
          </p:nvPr>
        </p:nvSpPr>
        <p:spPr bwMode="gray">
          <a:xfrm>
            <a:off x="1676400" y="1295400"/>
            <a:ext cx="70485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gray">
          <a:xfrm>
            <a:off x="65532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lvl1pPr>
          </a:lstStyle>
          <a:p>
            <a:pPr fontAlgn="base">
              <a:spcBef>
                <a:spcPct val="0"/>
              </a:spcBef>
              <a:spcAft>
                <a:spcPct val="0"/>
              </a:spcAft>
            </a:pPr>
            <a:r>
              <a:rPr lang="en-US" altLang="en-US">
                <a:solidFill>
                  <a:srgbClr val="000000"/>
                </a:solidFill>
              </a:rPr>
              <a:t>www.themegallery.com</a:t>
            </a:r>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vl1pPr>
          </a:lstStyle>
          <a:p>
            <a:pPr fontAlgn="base">
              <a:spcBef>
                <a:spcPct val="0"/>
              </a:spcBef>
              <a:spcAft>
                <a:spcPct val="0"/>
              </a:spcAft>
            </a:pPr>
            <a:fld id="{AE1BD623-0EC1-49F7-B774-E96A255AB9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26" name="Rectangle 2"/>
          <p:cNvSpPr>
            <a:spLocks noGrp="1" noChangeArrowheads="1"/>
          </p:cNvSpPr>
          <p:nvPr>
            <p:ph type="title"/>
          </p:nvPr>
        </p:nvSpPr>
        <p:spPr bwMode="gray">
          <a:xfrm>
            <a:off x="609600" y="457200"/>
            <a:ext cx="7086600" cy="487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dt" sz="half" idx="2"/>
          </p:nvPr>
        </p:nvSpPr>
        <p:spPr bwMode="gray">
          <a:xfrm>
            <a:off x="381000" y="6534150"/>
            <a:ext cx="1905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lvl1pPr>
          </a:lstStyle>
          <a:p>
            <a:pPr fontAlgn="base">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47179089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hf sldNum="0" hdr="0" dt="0"/>
  <p:txStyles>
    <p:titleStyle>
      <a:lvl1pPr algn="l" rtl="0" eaLnBrk="1" fontAlgn="base" hangingPunct="1">
        <a:spcBef>
          <a:spcPct val="0"/>
        </a:spcBef>
        <a:spcAft>
          <a:spcPct val="0"/>
        </a:spcAft>
        <a:defRPr sz="3200" b="1" kern="1200">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panose="020B0604020202020204" pitchFamily="34" charset="0"/>
        </a:defRPr>
      </a:lvl2pPr>
      <a:lvl3pPr algn="l" rtl="0" eaLnBrk="1" fontAlgn="base" hangingPunct="1">
        <a:spcBef>
          <a:spcPct val="0"/>
        </a:spcBef>
        <a:spcAft>
          <a:spcPct val="0"/>
        </a:spcAft>
        <a:defRPr sz="3200" b="1">
          <a:solidFill>
            <a:schemeClr val="tx2"/>
          </a:solidFill>
          <a:latin typeface="Arial" panose="020B0604020202020204" pitchFamily="34" charset="0"/>
        </a:defRPr>
      </a:lvl3pPr>
      <a:lvl4pPr algn="l" rtl="0" eaLnBrk="1" fontAlgn="base" hangingPunct="1">
        <a:spcBef>
          <a:spcPct val="0"/>
        </a:spcBef>
        <a:spcAft>
          <a:spcPct val="0"/>
        </a:spcAft>
        <a:defRPr sz="3200" b="1">
          <a:solidFill>
            <a:schemeClr val="tx2"/>
          </a:solidFill>
          <a:latin typeface="Arial" panose="020B0604020202020204" pitchFamily="34" charset="0"/>
        </a:defRPr>
      </a:lvl4pPr>
      <a:lvl5pPr algn="l" rtl="0" eaLnBrk="1" fontAlgn="base" hangingPunct="1">
        <a:spcBef>
          <a:spcPct val="0"/>
        </a:spcBef>
        <a:spcAft>
          <a:spcPct val="0"/>
        </a:spcAft>
        <a:defRPr sz="3200" b="1">
          <a:solidFill>
            <a:schemeClr val="tx2"/>
          </a:solidFill>
          <a:latin typeface="Arial" panose="020B0604020202020204" pitchFamily="34" charset="0"/>
        </a:defRPr>
      </a:lvl5pPr>
      <a:lvl6pPr marL="457200" algn="l" rtl="0" eaLnBrk="1" fontAlgn="base" hangingPunct="1">
        <a:spcBef>
          <a:spcPct val="0"/>
        </a:spcBef>
        <a:spcAft>
          <a:spcPct val="0"/>
        </a:spcAft>
        <a:defRPr sz="3200" b="1">
          <a:solidFill>
            <a:schemeClr val="tx2"/>
          </a:solidFill>
          <a:latin typeface="Arial" panose="020B0604020202020204" pitchFamily="34" charset="0"/>
        </a:defRPr>
      </a:lvl6pPr>
      <a:lvl7pPr marL="914400" algn="l" rtl="0" eaLnBrk="1" fontAlgn="base" hangingPunct="1">
        <a:spcBef>
          <a:spcPct val="0"/>
        </a:spcBef>
        <a:spcAft>
          <a:spcPct val="0"/>
        </a:spcAft>
        <a:defRPr sz="3200" b="1">
          <a:solidFill>
            <a:schemeClr val="tx2"/>
          </a:solidFill>
          <a:latin typeface="Arial" panose="020B0604020202020204" pitchFamily="34" charset="0"/>
        </a:defRPr>
      </a:lvl7pPr>
      <a:lvl8pPr marL="1371600" algn="l" rtl="0" eaLnBrk="1" fontAlgn="base" hangingPunct="1">
        <a:spcBef>
          <a:spcPct val="0"/>
        </a:spcBef>
        <a:spcAft>
          <a:spcPct val="0"/>
        </a:spcAft>
        <a:defRPr sz="3200" b="1">
          <a:solidFill>
            <a:schemeClr val="tx2"/>
          </a:solidFill>
          <a:latin typeface="Arial" panose="020B0604020202020204" pitchFamily="34" charset="0"/>
        </a:defRPr>
      </a:lvl8pPr>
      <a:lvl9pPr marL="1828800" algn="l" rtl="0" eaLnBrk="1" fontAlgn="base" hangingPunct="1">
        <a:spcBef>
          <a:spcPct val="0"/>
        </a:spcBef>
        <a:spcAft>
          <a:spcPct val="0"/>
        </a:spcAft>
        <a:defRPr sz="32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2"/>
        </a:buClr>
        <a:buFont typeface="Wingdings" panose="05000000000000000000" pitchFamily="2" charset="2"/>
        <a:buChar char="v"/>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2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2F32D12-589A-4C6C-9C18-7BB957B4D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11086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solidFill>
                  <a:srgbClr val="9BD3E5"/>
                </a:solidFill>
                <a:latin typeface="Arial"/>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a:solidFill>
                <a:srgbClr val="9BD3E5"/>
              </a:solidFill>
              <a:latin typeface="Arial"/>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a:solidFill>
                <a:srgbClr val="9BD3E5"/>
              </a:solidFill>
              <a:latin typeface="Arial"/>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a:solidFill>
                <a:srgbClr val="9BD3E5"/>
              </a:solidFill>
              <a:latin typeface="Arial"/>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a:solidFill>
                <a:srgbClr val="9BD3E5"/>
              </a:solidFill>
              <a:latin typeface="Arial"/>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a:solidFill>
                <a:srgbClr val="9BD3E5"/>
              </a:solidFill>
              <a:latin typeface="Arial"/>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en-US">
              <a:solidFill>
                <a:srgbClr val="9BD3E5"/>
              </a:solidFill>
              <a:latin typeface="Arial"/>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a:solidFill>
                <a:srgbClr val="9BD3E5"/>
              </a:solidFill>
              <a:latin typeface="Arial"/>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000000"/>
                </a:solidFill>
              </a:defRPr>
            </a:lvl1pPr>
          </a:lstStyle>
          <a:p>
            <a:endParaRPr lang="en-US">
              <a:latin typeface="Arial"/>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endParaRPr lang="en-US">
              <a:latin typeface="Arial"/>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A2F32D12-589A-4C6C-9C18-7BB957B4D226}" type="slidenum">
              <a:rPr lang="en-US">
                <a:latin typeface="Arial"/>
              </a:rPr>
              <a:pPr/>
              <a:t>‹#›</a:t>
            </a:fld>
            <a:endParaRPr lang="en-US">
              <a:latin typeface="Arial"/>
            </a:endParaRPr>
          </a:p>
        </p:txBody>
      </p:sp>
      <p:sp>
        <p:nvSpPr>
          <p:cNvPr id="1061" name="Text Box 37"/>
          <p:cNvSpPr txBox="1">
            <a:spLocks noChangeArrowheads="1"/>
          </p:cNvSpPr>
          <p:nvPr/>
        </p:nvSpPr>
        <p:spPr bwMode="gray">
          <a:xfrm>
            <a:off x="144463" y="6454775"/>
            <a:ext cx="1778051" cy="261610"/>
          </a:xfrm>
          <a:prstGeom prst="rect">
            <a:avLst/>
          </a:prstGeom>
          <a:noFill/>
          <a:ln w="9525">
            <a:noFill/>
            <a:miter lim="800000"/>
            <a:headEnd/>
            <a:tailEnd/>
          </a:ln>
          <a:effectLst/>
        </p:spPr>
        <p:txBody>
          <a:bodyPr wrap="none">
            <a:spAutoFit/>
          </a:bodyPr>
          <a:lstStyle/>
          <a:p>
            <a:pPr algn="l"/>
            <a:r>
              <a:rPr lang="en-US" sz="1100" i="1">
                <a:solidFill>
                  <a:srgbClr val="FFFFFF"/>
                </a:solidFill>
                <a:latin typeface="Times New Roman" pitchFamily="18" charset="0"/>
              </a:rPr>
              <a:t>www.trungtamtinhoc.edu.vn</a:t>
            </a: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4" cstate="print"/>
            <a:srcRect/>
            <a:stretch>
              <a:fillRect/>
            </a:stretch>
          </a:blipFill>
          <a:ln w="9525">
            <a:solidFill>
              <a:srgbClr val="FFFFFF"/>
            </a:solidFill>
            <a:miter lim="800000"/>
            <a:headEnd/>
            <a:tailEnd/>
          </a:ln>
          <a:effectLst/>
        </p:spPr>
        <p:txBody>
          <a:bodyPr wrap="none" anchor="ctr"/>
          <a:lstStyle/>
          <a:p>
            <a:endParaRPr lang="en-US">
              <a:solidFill>
                <a:srgbClr val="9BD3E5"/>
              </a:solidFill>
              <a:latin typeface="Arial"/>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5" cstate="print"/>
            <a:srcRect/>
            <a:stretch>
              <a:fillRect/>
            </a:stretch>
          </a:blipFill>
          <a:ln w="9525">
            <a:solidFill>
              <a:srgbClr val="FFFFFF"/>
            </a:solidFill>
            <a:miter lim="800000"/>
            <a:headEnd/>
            <a:tailEnd/>
          </a:ln>
          <a:effectLst/>
        </p:spPr>
        <p:txBody>
          <a:bodyPr wrap="none" anchor="ctr"/>
          <a:lstStyle/>
          <a:p>
            <a:endParaRPr lang="en-US">
              <a:solidFill>
                <a:srgbClr val="9BD3E5"/>
              </a:solidFill>
              <a:latin typeface="Arial"/>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endParaRPr lang="en-US">
              <a:solidFill>
                <a:srgbClr val="9BD3E5"/>
              </a:solidFill>
              <a:latin typeface="Arial"/>
            </a:endParaRPr>
          </a:p>
        </p:txBody>
      </p:sp>
    </p:spTree>
    <p:extLst>
      <p:ext uri="{BB962C8B-B14F-4D97-AF65-F5344CB8AC3E}">
        <p14:creationId xmlns:p14="http://schemas.microsoft.com/office/powerpoint/2010/main" val="1690354213"/>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transition spd="slow">
    <p:fade/>
  </p:transition>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9BFC570-842A-4E22-9E7B-B60FE227F187}" type="datetime5">
              <a:rPr lang="en-US" smtClean="0">
                <a:solidFill>
                  <a:prstClr val="black">
                    <a:tint val="75000"/>
                  </a:prstClr>
                </a:solidFill>
                <a:latin typeface="Calibri" panose="020F0502020204030204"/>
              </a:rPr>
              <a:pPr>
                <a:defRPr/>
              </a:pPr>
              <a:t>1-Aug-23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ar-AE">
                <a:solidFill>
                  <a:prstClr val="black">
                    <a:tint val="75000"/>
                  </a:prstClr>
                </a:solidFill>
                <a:latin typeface="Arial" panose="020B0604020202020204" pitchFamily="34" charset="0"/>
              </a:rPr>
              <a:t>Trang </a:t>
            </a:r>
            <a:fld id="{4032C737-479F-4679-BA73-28E1C01B9042}" type="slidenum">
              <a:rPr lang="en-US" altLang="ar-AE" smtClean="0">
                <a:solidFill>
                  <a:prstClr val="black">
                    <a:tint val="75000"/>
                  </a:prstClr>
                </a:solidFill>
                <a:latin typeface="Arial" panose="020B0604020202020204" pitchFamily="34" charset="0"/>
              </a:rPr>
              <a:pPr>
                <a:defRPr/>
              </a:pPr>
              <a:t>‹#›</a:t>
            </a:fld>
            <a:endParaRPr lang="en-US" altLang="ar-AE">
              <a:solidFill>
                <a:prstClr val="black">
                  <a:tint val="75000"/>
                </a:prstClr>
              </a:solidFill>
              <a:latin typeface="Arial" panose="020B0604020202020204" pitchFamily="34" charset="0"/>
            </a:endParaRPr>
          </a:p>
        </p:txBody>
      </p:sp>
      <p:sp>
        <p:nvSpPr>
          <p:cNvPr id="7" name="Rectangle 6">
            <a:extLst>
              <a:ext uri="{FF2B5EF4-FFF2-40B4-BE49-F238E27FC236}">
                <a16:creationId xmlns:a16="http://schemas.microsoft.com/office/drawing/2014/main" id="{D8C95DFE-7848-45CB-88DE-8170FA6AAE96}"/>
              </a:ext>
            </a:extLst>
          </p:cNvPr>
          <p:cNvSpPr/>
          <p:nvPr userDrawn="1"/>
        </p:nvSpPr>
        <p:spPr>
          <a:xfrm>
            <a:off x="0" y="6544639"/>
            <a:ext cx="9144000" cy="303088"/>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pic>
        <p:nvPicPr>
          <p:cNvPr id="8" name="Picture 7">
            <a:extLst>
              <a:ext uri="{FF2B5EF4-FFF2-40B4-BE49-F238E27FC236}">
                <a16:creationId xmlns:a16="http://schemas.microsoft.com/office/drawing/2014/main" id="{E8AC660A-470C-4D9C-BB12-38A2F96CA8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Tree>
    <p:extLst>
      <p:ext uri="{BB962C8B-B14F-4D97-AF65-F5344CB8AC3E}">
        <p14:creationId xmlns:p14="http://schemas.microsoft.com/office/powerpoint/2010/main" val="256059329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1013" name="Rectangle 485"/>
          <p:cNvSpPr>
            <a:spLocks noChangeArrowheads="1"/>
          </p:cNvSpPr>
          <p:nvPr/>
        </p:nvSpPr>
        <p:spPr bwMode="gray">
          <a:xfrm>
            <a:off x="0" y="0"/>
            <a:ext cx="9144000" cy="1435100"/>
          </a:xfrm>
          <a:prstGeom prst="rect">
            <a:avLst/>
          </a:prstGeom>
          <a:gradFill rotWithShape="1">
            <a:gsLst>
              <a:gs pos="0">
                <a:schemeClr val="folHlink">
                  <a:alpha val="39999"/>
                </a:schemeClr>
              </a:gs>
              <a:gs pos="100000">
                <a:schemeClr val="folHlink">
                  <a:gamma/>
                  <a:tint val="0"/>
                  <a:invGamma/>
                  <a:alpha val="39999"/>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b="1">
              <a:solidFill>
                <a:srgbClr val="1C1C1C"/>
              </a:solidFill>
              <a:cs typeface="Arial" charset="0"/>
            </a:endParaRPr>
          </a:p>
        </p:txBody>
      </p:sp>
      <p:sp>
        <p:nvSpPr>
          <p:cNvPr id="7171" name="Oval 480"/>
          <p:cNvSpPr>
            <a:spLocks noChangeArrowheads="1"/>
          </p:cNvSpPr>
          <p:nvPr/>
        </p:nvSpPr>
        <p:spPr bwMode="gray">
          <a:xfrm>
            <a:off x="8312150" y="6394450"/>
            <a:ext cx="152400" cy="152400"/>
          </a:xfrm>
          <a:prstGeom prst="ellipse">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7172" name="Oval 481"/>
          <p:cNvSpPr>
            <a:spLocks noChangeArrowheads="1"/>
          </p:cNvSpPr>
          <p:nvPr/>
        </p:nvSpPr>
        <p:spPr bwMode="gray">
          <a:xfrm>
            <a:off x="8551863" y="6392863"/>
            <a:ext cx="152400" cy="152400"/>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7173" name="Oval 482"/>
          <p:cNvSpPr>
            <a:spLocks noChangeArrowheads="1"/>
          </p:cNvSpPr>
          <p:nvPr/>
        </p:nvSpPr>
        <p:spPr bwMode="gray">
          <a:xfrm>
            <a:off x="7835900" y="6394450"/>
            <a:ext cx="152400" cy="152400"/>
          </a:xfrm>
          <a:prstGeom prst="ellipse">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7174" name="Oval 483"/>
          <p:cNvSpPr>
            <a:spLocks noChangeArrowheads="1"/>
          </p:cNvSpPr>
          <p:nvPr/>
        </p:nvSpPr>
        <p:spPr bwMode="gray">
          <a:xfrm>
            <a:off x="8075613" y="6392863"/>
            <a:ext cx="152400" cy="152400"/>
          </a:xfrm>
          <a:prstGeom prst="ellipse">
            <a:avLst/>
          </a:prstGeom>
          <a:solidFill>
            <a:schemeClr val="fo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a:solidFill>
                <a:srgbClr val="1C1C1C"/>
              </a:solidFill>
              <a:cs typeface="Arial" charset="0"/>
            </a:endParaRPr>
          </a:p>
        </p:txBody>
      </p:sp>
      <p:sp>
        <p:nvSpPr>
          <p:cNvPr id="7175" name="Rectangle 5"/>
          <p:cNvSpPr>
            <a:spLocks noGrp="1" noChangeArrowheads="1"/>
          </p:cNvSpPr>
          <p:nvPr>
            <p:ph type="body" idx="1"/>
          </p:nvPr>
        </p:nvSpPr>
        <p:spPr bwMode="gray">
          <a:xfrm>
            <a:off x="457200" y="13287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176" name="Rectangle 306"/>
          <p:cNvSpPr>
            <a:spLocks noChangeArrowheads="1"/>
          </p:cNvSpPr>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ltLang="zh-CN" sz="1400">
              <a:solidFill>
                <a:srgbClr val="1C1C1C"/>
              </a:solidFill>
              <a:ea typeface="宋体" pitchFamily="2" charset="-122"/>
              <a:cs typeface="Arial" charset="0"/>
            </a:endParaRPr>
          </a:p>
        </p:txBody>
      </p:sp>
      <p:sp>
        <p:nvSpPr>
          <p:cNvPr id="7177" name="Rectangle 307"/>
          <p:cNvSpPr>
            <a:spLocks noChangeArrowheads="1"/>
          </p:cNvSpPr>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endParaRPr lang="zh-CN" altLang="en-US" sz="1400">
              <a:solidFill>
                <a:srgbClr val="1C1C1C"/>
              </a:solidFill>
              <a:ea typeface="宋体" pitchFamily="2" charset="-122"/>
              <a:cs typeface="Arial" charset="0"/>
            </a:endParaRPr>
          </a:p>
        </p:txBody>
      </p:sp>
      <p:sp>
        <p:nvSpPr>
          <p:cNvPr id="150954" name="Rectangle 426"/>
          <p:cNvSpPr>
            <a:spLocks noGrp="1" noChangeArrowheads="1"/>
          </p:cNvSpPr>
          <p:nvPr>
            <p:ph type="ftr" sz="quarter" idx="3"/>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1C1C1C"/>
                </a:solidFill>
                <a:ea typeface="宋体" pitchFamily="2" charset="-122"/>
                <a:cs typeface="+mn-cs"/>
              </a:defRPr>
            </a:lvl1pPr>
          </a:lstStyle>
          <a:p>
            <a:pPr fontAlgn="base">
              <a:spcBef>
                <a:spcPct val="0"/>
              </a:spcBef>
              <a:spcAft>
                <a:spcPct val="0"/>
              </a:spcAft>
              <a:defRPr/>
            </a:pPr>
            <a:endParaRPr lang="en-US" altLang="zh-CN"/>
          </a:p>
        </p:txBody>
      </p:sp>
      <p:sp>
        <p:nvSpPr>
          <p:cNvPr id="150955" name="Rectangle 427"/>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1C1C1C"/>
                </a:solidFill>
                <a:ea typeface="宋体" pitchFamily="2" charset="-122"/>
                <a:cs typeface="+mn-cs"/>
              </a:defRPr>
            </a:lvl1pPr>
          </a:lstStyle>
          <a:p>
            <a:pPr fontAlgn="base">
              <a:spcBef>
                <a:spcPct val="0"/>
              </a:spcBef>
              <a:spcAft>
                <a:spcPct val="0"/>
              </a:spcAft>
              <a:defRPr/>
            </a:pPr>
            <a:fld id="{5BC70A88-A0C5-4932-9F20-50602018E3ED}" type="slidenum">
              <a:rPr lang="zh-CN" altLang="en-US"/>
              <a:pPr fontAlgn="base">
                <a:spcBef>
                  <a:spcPct val="0"/>
                </a:spcBef>
                <a:spcAft>
                  <a:spcPct val="0"/>
                </a:spcAft>
                <a:defRPr/>
              </a:pPr>
              <a:t>‹#›</a:t>
            </a:fld>
            <a:endParaRPr lang="en-US" altLang="zh-CN"/>
          </a:p>
        </p:txBody>
      </p:sp>
      <p:sp>
        <p:nvSpPr>
          <p:cNvPr id="7180" name="Rectangle 305"/>
          <p:cNvSpPr>
            <a:spLocks noChangeArrowheads="1"/>
          </p:cNvSpPr>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ltLang="zh-CN" sz="1400">
              <a:solidFill>
                <a:srgbClr val="1C1C1C"/>
              </a:solidFill>
              <a:ea typeface="宋体" pitchFamily="2" charset="-122"/>
              <a:cs typeface="Arial" charset="0"/>
            </a:endParaRPr>
          </a:p>
        </p:txBody>
      </p:sp>
      <p:sp>
        <p:nvSpPr>
          <p:cNvPr id="150953" name="Rectangle 425"/>
          <p:cNvSpPr>
            <a:spLocks noGrp="1" noChangeArrowheads="1"/>
          </p:cNvSpPr>
          <p:nvPr>
            <p:ph type="dt" sz="half" idx="2"/>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rgbClr val="1C1C1C"/>
                </a:solidFill>
                <a:ea typeface="宋体" pitchFamily="2" charset="-122"/>
                <a:cs typeface="+mn-cs"/>
              </a:defRPr>
            </a:lvl1pPr>
          </a:lstStyle>
          <a:p>
            <a:pPr fontAlgn="base">
              <a:spcBef>
                <a:spcPct val="0"/>
              </a:spcBef>
              <a:spcAft>
                <a:spcPct val="0"/>
              </a:spcAft>
              <a:defRPr/>
            </a:pPr>
            <a:endParaRPr lang="en-US" altLang="zh-CN"/>
          </a:p>
        </p:txBody>
      </p:sp>
      <p:sp>
        <p:nvSpPr>
          <p:cNvPr id="7182" name="Rectangle 459"/>
          <p:cNvSpPr>
            <a:spLocks noGrp="1" noChangeArrowheads="1"/>
          </p:cNvSpPr>
          <p:nvPr>
            <p:ph type="title"/>
          </p:nvPr>
        </p:nvSpPr>
        <p:spPr bwMode="gray">
          <a:xfrm>
            <a:off x="233363" y="0"/>
            <a:ext cx="8686800" cy="108743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pic>
        <p:nvPicPr>
          <p:cNvPr id="150996" name="Picture 468" descr="hab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rot="4625498">
            <a:off x="2315369" y="6269831"/>
            <a:ext cx="222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997" name="Group 469"/>
          <p:cNvGrpSpPr>
            <a:grpSpLocks/>
          </p:cNvGrpSpPr>
          <p:nvPr/>
        </p:nvGrpSpPr>
        <p:grpSpPr bwMode="auto">
          <a:xfrm rot="264869">
            <a:off x="165100" y="5657850"/>
            <a:ext cx="787400" cy="352425"/>
            <a:chOff x="2044" y="2133"/>
            <a:chExt cx="1329" cy="596"/>
          </a:xfrm>
        </p:grpSpPr>
        <p:pic>
          <p:nvPicPr>
            <p:cNvPr id="7188" name="Picture 470" descr="haba"/>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Freeform 471"/>
            <p:cNvSpPr>
              <a:spLocks/>
            </p:cNvSpPr>
            <p:nvPr userDrawn="1"/>
          </p:nvSpPr>
          <p:spPr bwMode="gray">
            <a:xfrm rot="4245780">
              <a:off x="2418" y="17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grpSp>
      <p:grpSp>
        <p:nvGrpSpPr>
          <p:cNvPr id="151000" name="Group 472"/>
          <p:cNvGrpSpPr>
            <a:grpSpLocks/>
          </p:cNvGrpSpPr>
          <p:nvPr/>
        </p:nvGrpSpPr>
        <p:grpSpPr bwMode="auto">
          <a:xfrm rot="1366339" flipV="1">
            <a:off x="1071563" y="5967413"/>
            <a:ext cx="650875" cy="292100"/>
            <a:chOff x="2044" y="2133"/>
            <a:chExt cx="1329" cy="596"/>
          </a:xfrm>
        </p:grpSpPr>
        <p:pic>
          <p:nvPicPr>
            <p:cNvPr id="7186" name="Picture 473" descr="haba"/>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Freeform 474"/>
            <p:cNvSpPr>
              <a:spLocks/>
            </p:cNvSpPr>
            <p:nvPr userDrawn="1"/>
          </p:nvSpPr>
          <p:spPr bwMode="gray">
            <a:xfrm rot="4245780">
              <a:off x="2418" y="17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1C1C1C"/>
                </a:solidFill>
                <a:cs typeface="Arial" charset="0"/>
              </a:endParaRPr>
            </a:p>
          </p:txBody>
        </p:sp>
      </p:grpSp>
    </p:spTree>
    <p:extLst>
      <p:ext uri="{BB962C8B-B14F-4D97-AF65-F5344CB8AC3E}">
        <p14:creationId xmlns:p14="http://schemas.microsoft.com/office/powerpoint/2010/main" val="23616605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0997"/>
                                        </p:tgtEl>
                                        <p:attrNameLst>
                                          <p:attrName>style.visibility</p:attrName>
                                        </p:attrNameLst>
                                      </p:cBhvr>
                                      <p:to>
                                        <p:strVal val="visible"/>
                                      </p:to>
                                    </p:set>
                                    <p:animEffect transition="in" filter="fade">
                                      <p:cBhvr>
                                        <p:cTn id="7" dur="1000"/>
                                        <p:tgtEl>
                                          <p:spTgt spid="150997"/>
                                        </p:tgtEl>
                                      </p:cBhvr>
                                    </p:animEffect>
                                    <p:anim calcmode="lin" valueType="num">
                                      <p:cBhvr>
                                        <p:cTn id="8" dur="1000" fill="hold"/>
                                        <p:tgtEl>
                                          <p:spTgt spid="150997"/>
                                        </p:tgtEl>
                                        <p:attrNameLst>
                                          <p:attrName>ppt_x</p:attrName>
                                        </p:attrNameLst>
                                      </p:cBhvr>
                                      <p:tavLst>
                                        <p:tav tm="0">
                                          <p:val>
                                            <p:strVal val="#ppt_x"/>
                                          </p:val>
                                        </p:tav>
                                        <p:tav tm="100000">
                                          <p:val>
                                            <p:strVal val="#ppt_x"/>
                                          </p:val>
                                        </p:tav>
                                      </p:tavLst>
                                    </p:anim>
                                    <p:anim calcmode="lin" valueType="num">
                                      <p:cBhvr>
                                        <p:cTn id="9" dur="1000" fill="hold"/>
                                        <p:tgtEl>
                                          <p:spTgt spid="150997"/>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29618 0.16535 C -0.27587 0.10476 -0.25556 0.0444 -0.20625 0.01688 C -0.15695 -0.01064 -0.0342 0.00277 -2.77778E-7 3.92229E-6 " pathEditMode="relative" ptsTypes="aaA">
                                      <p:cBhvr>
                                        <p:cTn id="11" dur="1000" fill="hold"/>
                                        <p:tgtEl>
                                          <p:spTgt spid="150997"/>
                                        </p:tgtEl>
                                        <p:attrNameLst>
                                          <p:attrName>ppt_x</p:attrName>
                                          <p:attrName>ppt_y</p:attrName>
                                        </p:attrNameLst>
                                      </p:cBhvr>
                                    </p:animMotion>
                                  </p:childTnLst>
                                </p:cTn>
                              </p:par>
                              <p:par>
                                <p:cTn id="12" presetID="42" presetClass="entr" presetSubtype="0" fill="hold" nodeType="withEffect">
                                  <p:stCondLst>
                                    <p:cond delay="700"/>
                                  </p:stCondLst>
                                  <p:childTnLst>
                                    <p:set>
                                      <p:cBhvr>
                                        <p:cTn id="13" dur="1" fill="hold">
                                          <p:stCondLst>
                                            <p:cond delay="0"/>
                                          </p:stCondLst>
                                        </p:cTn>
                                        <p:tgtEl>
                                          <p:spTgt spid="151000"/>
                                        </p:tgtEl>
                                        <p:attrNameLst>
                                          <p:attrName>style.visibility</p:attrName>
                                        </p:attrNameLst>
                                      </p:cBhvr>
                                      <p:to>
                                        <p:strVal val="visible"/>
                                      </p:to>
                                    </p:set>
                                    <p:animEffect transition="in" filter="fade">
                                      <p:cBhvr>
                                        <p:cTn id="14" dur="1000"/>
                                        <p:tgtEl>
                                          <p:spTgt spid="151000"/>
                                        </p:tgtEl>
                                      </p:cBhvr>
                                    </p:animEffect>
                                    <p:anim calcmode="lin" valueType="num">
                                      <p:cBhvr>
                                        <p:cTn id="15" dur="1000" fill="hold"/>
                                        <p:tgtEl>
                                          <p:spTgt spid="151000"/>
                                        </p:tgtEl>
                                        <p:attrNameLst>
                                          <p:attrName>ppt_x</p:attrName>
                                        </p:attrNameLst>
                                      </p:cBhvr>
                                      <p:tavLst>
                                        <p:tav tm="0">
                                          <p:val>
                                            <p:strVal val="#ppt_x"/>
                                          </p:val>
                                        </p:tav>
                                        <p:tav tm="100000">
                                          <p:val>
                                            <p:strVal val="#ppt_x"/>
                                          </p:val>
                                        </p:tav>
                                      </p:tavLst>
                                    </p:anim>
                                    <p:anim calcmode="lin" valueType="num">
                                      <p:cBhvr>
                                        <p:cTn id="16" dur="1000" fill="hold"/>
                                        <p:tgtEl>
                                          <p:spTgt spid="151000"/>
                                        </p:tgtEl>
                                        <p:attrNameLst>
                                          <p:attrName>ppt_y</p:attrName>
                                        </p:attrNameLst>
                                      </p:cBhvr>
                                      <p:tavLst>
                                        <p:tav tm="0">
                                          <p:val>
                                            <p:strVal val="#ppt_y+.1"/>
                                          </p:val>
                                        </p:tav>
                                        <p:tav tm="100000">
                                          <p:val>
                                            <p:strVal val="#ppt_y"/>
                                          </p:val>
                                        </p:tav>
                                      </p:tavLst>
                                    </p:anim>
                                  </p:childTnLst>
                                </p:cTn>
                              </p:par>
                              <p:par>
                                <p:cTn id="17" presetID="0" presetClass="path" presetSubtype="0" accel="50000" decel="50000" fill="hold" nodeType="withEffect">
                                  <p:stCondLst>
                                    <p:cond delay="700"/>
                                  </p:stCondLst>
                                  <p:childTnLst>
                                    <p:animMotion origin="layout" path="M -0.09358 -0.04237 C -0.08611 -0.04098 -0.06545 -0.04237 -0.04879 -0.03357 C -0.03212 -0.02477 -0.00521 0.00138 0.00625 0.01041 " pathEditMode="relative" rAng="0" ptsTypes="aaa">
                                      <p:cBhvr>
                                        <p:cTn id="18" dur="1000" fill="hold"/>
                                        <p:tgtEl>
                                          <p:spTgt spid="151000"/>
                                        </p:tgtEl>
                                        <p:attrNameLst>
                                          <p:attrName>ppt_x</p:attrName>
                                          <p:attrName>ppt_y</p:attrName>
                                        </p:attrNameLst>
                                      </p:cBhvr>
                                      <p:rCtr x="4983" y="2639"/>
                                    </p:animMotion>
                                  </p:childTnLst>
                                </p:cTn>
                              </p:par>
                              <p:par>
                                <p:cTn id="19" presetID="42" presetClass="entr" presetSubtype="0" fill="hold" nodeType="withEffect">
                                  <p:stCondLst>
                                    <p:cond delay="1400"/>
                                  </p:stCondLst>
                                  <p:childTnLst>
                                    <p:set>
                                      <p:cBhvr>
                                        <p:cTn id="20" dur="1" fill="hold">
                                          <p:stCondLst>
                                            <p:cond delay="0"/>
                                          </p:stCondLst>
                                        </p:cTn>
                                        <p:tgtEl>
                                          <p:spTgt spid="150996"/>
                                        </p:tgtEl>
                                        <p:attrNameLst>
                                          <p:attrName>style.visibility</p:attrName>
                                        </p:attrNameLst>
                                      </p:cBhvr>
                                      <p:to>
                                        <p:strVal val="visible"/>
                                      </p:to>
                                    </p:set>
                                    <p:animEffect transition="in" filter="fade">
                                      <p:cBhvr>
                                        <p:cTn id="21" dur="1000"/>
                                        <p:tgtEl>
                                          <p:spTgt spid="150996"/>
                                        </p:tgtEl>
                                      </p:cBhvr>
                                    </p:animEffect>
                                    <p:anim calcmode="lin" valueType="num">
                                      <p:cBhvr>
                                        <p:cTn id="22" dur="1000" fill="hold"/>
                                        <p:tgtEl>
                                          <p:spTgt spid="150996"/>
                                        </p:tgtEl>
                                        <p:attrNameLst>
                                          <p:attrName>ppt_x</p:attrName>
                                        </p:attrNameLst>
                                      </p:cBhvr>
                                      <p:tavLst>
                                        <p:tav tm="0">
                                          <p:val>
                                            <p:strVal val="#ppt_x"/>
                                          </p:val>
                                        </p:tav>
                                        <p:tav tm="100000">
                                          <p:val>
                                            <p:strVal val="#ppt_x"/>
                                          </p:val>
                                        </p:tav>
                                      </p:tavLst>
                                    </p:anim>
                                    <p:anim calcmode="lin" valueType="num">
                                      <p:cBhvr>
                                        <p:cTn id="23" dur="1000" fill="hold"/>
                                        <p:tgtEl>
                                          <p:spTgt spid="150996"/>
                                        </p:tgtEl>
                                        <p:attrNameLst>
                                          <p:attrName>ppt_y</p:attrName>
                                        </p:attrNameLst>
                                      </p:cBhvr>
                                      <p:tavLst>
                                        <p:tav tm="0">
                                          <p:val>
                                            <p:strVal val="#ppt_y+.1"/>
                                          </p:val>
                                        </p:tav>
                                        <p:tav tm="100000">
                                          <p:val>
                                            <p:strVal val="#ppt_y"/>
                                          </p:val>
                                        </p:tav>
                                      </p:tavLst>
                                    </p:anim>
                                  </p:childTnLst>
                                </p:cTn>
                              </p:par>
                              <p:par>
                                <p:cTn id="24" presetID="0" presetClass="path" presetSubtype="0" accel="50000" decel="50000" fill="hold" nodeType="withEffect">
                                  <p:stCondLst>
                                    <p:cond delay="1400"/>
                                  </p:stCondLst>
                                  <p:childTnLst>
                                    <p:animMotion origin="layout" path="M -0.11129 -0.06273 C -0.10486 -0.05486 -0.09167 -0.02569 -0.07309 -0.01527 C -0.05452 -0.00486 -0.01528 -0.00324 2.22222E-6 -2.96296E-6 " pathEditMode="relative" rAng="0" ptsTypes="aaa">
                                      <p:cBhvr>
                                        <p:cTn id="25" dur="1000" fill="hold"/>
                                        <p:tgtEl>
                                          <p:spTgt spid="150996"/>
                                        </p:tgtEl>
                                        <p:attrNameLst>
                                          <p:attrName>ppt_x</p:attrName>
                                          <p:attrName>ppt_y</p:attrName>
                                        </p:attrNameLst>
                                      </p:cBhvr>
                                      <p:rCtr x="5556" y="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600" b="1">
          <a:solidFill>
            <a:schemeClr val="tx1"/>
          </a:solidFill>
          <a:latin typeface="+mj-lt"/>
          <a:ea typeface="+mj-ea"/>
          <a:cs typeface="+mj-cs"/>
        </a:defRPr>
      </a:lvl1pPr>
      <a:lvl2pPr algn="ctr" rtl="0" eaLnBrk="0" fontAlgn="base" hangingPunct="0">
        <a:spcBef>
          <a:spcPct val="0"/>
        </a:spcBef>
        <a:spcAft>
          <a:spcPct val="0"/>
        </a:spcAft>
        <a:defRPr sz="4600" b="1">
          <a:solidFill>
            <a:schemeClr val="tx1"/>
          </a:solidFill>
          <a:latin typeface="Arial" charset="0"/>
        </a:defRPr>
      </a:lvl2pPr>
      <a:lvl3pPr algn="ctr" rtl="0" eaLnBrk="0" fontAlgn="base" hangingPunct="0">
        <a:spcBef>
          <a:spcPct val="0"/>
        </a:spcBef>
        <a:spcAft>
          <a:spcPct val="0"/>
        </a:spcAft>
        <a:defRPr sz="4600" b="1">
          <a:solidFill>
            <a:schemeClr val="tx1"/>
          </a:solidFill>
          <a:latin typeface="Arial" charset="0"/>
        </a:defRPr>
      </a:lvl3pPr>
      <a:lvl4pPr algn="ctr" rtl="0" eaLnBrk="0" fontAlgn="base" hangingPunct="0">
        <a:spcBef>
          <a:spcPct val="0"/>
        </a:spcBef>
        <a:spcAft>
          <a:spcPct val="0"/>
        </a:spcAft>
        <a:defRPr sz="4600" b="1">
          <a:solidFill>
            <a:schemeClr val="tx1"/>
          </a:solidFill>
          <a:latin typeface="Arial" charset="0"/>
        </a:defRPr>
      </a:lvl4pPr>
      <a:lvl5pPr algn="ctr" rtl="0" eaLnBrk="0" fontAlgn="base" hangingPunct="0">
        <a:spcBef>
          <a:spcPct val="0"/>
        </a:spcBef>
        <a:spcAft>
          <a:spcPct val="0"/>
        </a:spcAft>
        <a:defRPr sz="4600" b="1">
          <a:solidFill>
            <a:schemeClr val="tx1"/>
          </a:solidFill>
          <a:latin typeface="Arial" charset="0"/>
        </a:defRPr>
      </a:lvl5pPr>
      <a:lvl6pPr marL="457200" algn="ctr" rtl="0" fontAlgn="base">
        <a:spcBef>
          <a:spcPct val="0"/>
        </a:spcBef>
        <a:spcAft>
          <a:spcPct val="0"/>
        </a:spcAft>
        <a:defRPr sz="4600" b="1">
          <a:solidFill>
            <a:schemeClr val="tx1"/>
          </a:solidFill>
          <a:latin typeface="Arial" charset="0"/>
        </a:defRPr>
      </a:lvl6pPr>
      <a:lvl7pPr marL="914400" algn="ctr" rtl="0" fontAlgn="base">
        <a:spcBef>
          <a:spcPct val="0"/>
        </a:spcBef>
        <a:spcAft>
          <a:spcPct val="0"/>
        </a:spcAft>
        <a:defRPr sz="4600" b="1">
          <a:solidFill>
            <a:schemeClr val="tx1"/>
          </a:solidFill>
          <a:latin typeface="Arial" charset="0"/>
        </a:defRPr>
      </a:lvl7pPr>
      <a:lvl8pPr marL="1371600" algn="ctr" rtl="0" fontAlgn="base">
        <a:spcBef>
          <a:spcPct val="0"/>
        </a:spcBef>
        <a:spcAft>
          <a:spcPct val="0"/>
        </a:spcAft>
        <a:defRPr sz="4600" b="1">
          <a:solidFill>
            <a:schemeClr val="tx1"/>
          </a:solidFill>
          <a:latin typeface="Arial" charset="0"/>
        </a:defRPr>
      </a:lvl8pPr>
      <a:lvl9pPr marL="1828800" algn="ctr" rtl="0" fontAlgn="base">
        <a:spcBef>
          <a:spcPct val="0"/>
        </a:spcBef>
        <a:spcAft>
          <a:spcPct val="0"/>
        </a:spcAft>
        <a:defRPr sz="4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09BFC570-842A-4E22-9E7B-B60FE227F187}" type="datetime5">
              <a:rPr lang="en-US" smtClean="0"/>
              <a:t>1-Aug-23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r>
              <a:rPr lang="en-US" altLang="ar-AE">
                <a:latin typeface="Arial" panose="020B0604020202020204" pitchFamily="34" charset="0"/>
              </a:rPr>
              <a:t>Trang </a:t>
            </a:r>
            <a:fld id="{4032C737-479F-4679-BA73-28E1C01B9042}" type="slidenum">
              <a:rPr lang="en-US" altLang="ar-AE" smtClean="0">
                <a:latin typeface="Arial" panose="020B0604020202020204" pitchFamily="34" charset="0"/>
              </a:rPr>
              <a:pPr fontAlgn="base">
                <a:spcBef>
                  <a:spcPct val="0"/>
                </a:spcBef>
                <a:spcAft>
                  <a:spcPct val="0"/>
                </a:spcAft>
                <a:defRPr/>
              </a:pPr>
              <a:t>‹#›</a:t>
            </a:fld>
            <a:endParaRPr lang="en-US" altLang="ar-AE">
              <a:latin typeface="Arial" panose="020B0604020202020204" pitchFamily="34" charset="0"/>
            </a:endParaRPr>
          </a:p>
        </p:txBody>
      </p:sp>
      <p:sp>
        <p:nvSpPr>
          <p:cNvPr id="7" name="Rectangle 6">
            <a:extLst>
              <a:ext uri="{FF2B5EF4-FFF2-40B4-BE49-F238E27FC236}">
                <a16:creationId xmlns:a16="http://schemas.microsoft.com/office/drawing/2014/main" id="{D8C95DFE-7848-45CB-88DE-8170FA6AAE96}"/>
              </a:ext>
            </a:extLst>
          </p:cNvPr>
          <p:cNvSpPr/>
          <p:nvPr userDrawn="1"/>
        </p:nvSpPr>
        <p:spPr>
          <a:xfrm>
            <a:off x="0" y="6544639"/>
            <a:ext cx="9144000" cy="303088"/>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8AC660A-470C-4D9C-BB12-38A2F96CA8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762000"/>
          </a:xfrm>
          <a:prstGeom prst="rect">
            <a:avLst/>
          </a:prstGeom>
        </p:spPr>
      </p:pic>
    </p:spTree>
    <p:extLst>
      <p:ext uri="{BB962C8B-B14F-4D97-AF65-F5344CB8AC3E}">
        <p14:creationId xmlns:p14="http://schemas.microsoft.com/office/powerpoint/2010/main" val="28303563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32D12-589A-4C6C-9C18-7BB957B4D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11850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userDrawn="1"/>
        </p:nvSpPr>
        <p:spPr>
          <a:xfrm>
            <a:off x="0" y="6545263"/>
            <a:ext cx="9144000" cy="303212"/>
          </a:xfrm>
          <a:prstGeom prst="rect">
            <a:avLst/>
          </a:prstGeom>
          <a:solidFill>
            <a:srgbClr val="CD1D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en-US">
              <a:solidFill>
                <a:prstClr val="white"/>
              </a:solidFill>
            </a:endParaRPr>
          </a:p>
        </p:txBody>
      </p:sp>
      <p:pic>
        <p:nvPicPr>
          <p:cNvPr id="2053" name="Pictur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0" y="6494464"/>
            <a:ext cx="2057400" cy="365125"/>
          </a:xfrm>
          <a:prstGeom prst="rect">
            <a:avLst/>
          </a:prstGeom>
        </p:spPr>
        <p:txBody>
          <a:bodyPr/>
          <a:lstStyle>
            <a:lvl1pPr fontAlgn="auto">
              <a:spcBef>
                <a:spcPts val="0"/>
              </a:spcBef>
              <a:spcAft>
                <a:spcPts val="0"/>
              </a:spcAft>
              <a:defRPr sz="1500" smtClean="0">
                <a:solidFill>
                  <a:schemeClr val="bg1"/>
                </a:solidFill>
                <a:latin typeface="Times New Roman" panose="02020603050405020304" pitchFamily="18" charset="0"/>
                <a:cs typeface="Times New Roman" panose="02020603050405020304" pitchFamily="18" charset="0"/>
              </a:defRPr>
            </a:lvl1pPr>
          </a:lstStyle>
          <a:p>
            <a:pPr algn="l">
              <a:defRPr/>
            </a:pPr>
            <a:fld id="{0705174E-6A59-4918-8030-58A78BE56971}" type="datetime5">
              <a:rPr lang="en-US">
                <a:solidFill>
                  <a:prstClr val="white"/>
                </a:solidFill>
              </a:rPr>
              <a:pPr algn="l">
                <a:defRPr/>
              </a:pPr>
              <a:t>1-Aug-23</a:t>
            </a:fld>
            <a:endParaRPr lang="en-US">
              <a:solidFill>
                <a:prstClr val="white"/>
              </a:solidFill>
            </a:endParaRPr>
          </a:p>
        </p:txBody>
      </p:sp>
      <p:sp>
        <p:nvSpPr>
          <p:cNvPr id="10" name="Footer Placeholder 4"/>
          <p:cNvSpPr>
            <a:spLocks noGrp="1"/>
          </p:cNvSpPr>
          <p:nvPr>
            <p:ph type="ftr" sz="quarter" idx="3"/>
          </p:nvPr>
        </p:nvSpPr>
        <p:spPr>
          <a:xfrm>
            <a:off x="3028950" y="6515101"/>
            <a:ext cx="3086100" cy="365125"/>
          </a:xfrm>
          <a:prstGeom prst="rect">
            <a:avLst/>
          </a:prstGeom>
        </p:spPr>
        <p:txBody>
          <a:bodyPr/>
          <a:lstStyle>
            <a:lvl1pPr fontAlgn="auto">
              <a:spcBef>
                <a:spcPts val="0"/>
              </a:spcBef>
              <a:spcAft>
                <a:spcPts val="0"/>
              </a:spcAft>
              <a:defRPr sz="1350" smtClean="0">
                <a:solidFill>
                  <a:schemeClr val="bg1"/>
                </a:solidFill>
                <a:latin typeface="+mj-lt"/>
                <a:cs typeface="+mn-cs"/>
              </a:defRPr>
            </a:lvl1pPr>
          </a:lstStyle>
          <a:p>
            <a:pPr algn="l">
              <a:defRPr/>
            </a:pPr>
            <a:r>
              <a:rPr lang="vi-VN">
                <a:solidFill>
                  <a:prstClr val="white"/>
                </a:solidFill>
              </a:rPr>
              <a:t>BAN TỔ CHỨC TRUNG ƯƠNG</a:t>
            </a:r>
            <a:endParaRPr lang="en-US">
              <a:solidFill>
                <a:prstClr val="white"/>
              </a:solidFill>
            </a:endParaRPr>
          </a:p>
        </p:txBody>
      </p:sp>
      <p:sp>
        <p:nvSpPr>
          <p:cNvPr id="11" name="Slide Number Placeholder 5"/>
          <p:cNvSpPr>
            <a:spLocks noGrp="1"/>
          </p:cNvSpPr>
          <p:nvPr>
            <p:ph type="sldNum" sz="quarter" idx="4"/>
          </p:nvPr>
        </p:nvSpPr>
        <p:spPr>
          <a:xfrm>
            <a:off x="7086600" y="6470651"/>
            <a:ext cx="2057400" cy="365125"/>
          </a:xfrm>
          <a:prstGeom prst="rect">
            <a:avLst/>
          </a:prstGeom>
        </p:spPr>
        <p:txBody>
          <a:bodyPr vert="horz" wrap="square" lIns="91440" tIns="45720" rIns="91440" bIns="45720" numCol="1" anchor="t" anchorCtr="0" compatLnSpc="1">
            <a:prstTxWarp prst="textNoShape">
              <a:avLst/>
            </a:prstTxWarp>
          </a:bodyPr>
          <a:lstStyle>
            <a:lvl1pPr algn="r">
              <a:defRPr sz="1500">
                <a:solidFill>
                  <a:schemeClr val="bg1"/>
                </a:solidFill>
                <a:latin typeface="Times New Roman" panose="02020603050405020304" pitchFamily="18" charset="0"/>
                <a:cs typeface="Times New Roman" panose="02020603050405020304" pitchFamily="18" charset="0"/>
              </a:defRPr>
            </a:lvl1pPr>
          </a:lstStyle>
          <a:p>
            <a:r>
              <a:rPr lang="en-US" altLang="en-US">
                <a:solidFill>
                  <a:prstClr val="white"/>
                </a:solidFill>
              </a:rPr>
              <a:t>Trang </a:t>
            </a:r>
            <a:fld id="{8EF0D4E7-925B-486D-8176-2CF96EAD1720}"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215784045"/>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spd="slow">
    <p:fade/>
  </p:transition>
  <p:hf hdr="0"/>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81E30-89C5-41B1-8E8E-747CF8CCDD39}" type="datetimeFigureOut">
              <a:rPr lang="en-US" smtClean="0"/>
              <a:t>8/1/2023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28FC9-87D4-4854-89D7-254526CA276E}" type="slidenum">
              <a:rPr lang="en-US" smtClean="0"/>
              <a:t>‹#›</a:t>
            </a:fld>
            <a:endParaRPr lang="en-US"/>
          </a:p>
        </p:txBody>
      </p:sp>
    </p:spTree>
    <p:extLst>
      <p:ext uri="{BB962C8B-B14F-4D97-AF65-F5344CB8AC3E}">
        <p14:creationId xmlns:p14="http://schemas.microsoft.com/office/powerpoint/2010/main" val="147995430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Freeform 15"/>
          <p:cNvSpPr>
            <a:spLocks/>
          </p:cNvSpPr>
          <p:nvPr/>
        </p:nvSpPr>
        <p:spPr bwMode="gray">
          <a:xfrm>
            <a:off x="0" y="5445125"/>
            <a:ext cx="9144000" cy="1414463"/>
          </a:xfrm>
          <a:custGeom>
            <a:avLst/>
            <a:gdLst>
              <a:gd name="T0" fmla="*/ 5760 w 5760"/>
              <a:gd name="T1" fmla="*/ 885 h 891"/>
              <a:gd name="T2" fmla="*/ 5760 w 5760"/>
              <a:gd name="T3" fmla="*/ 0 h 891"/>
              <a:gd name="T4" fmla="*/ 2832 w 5760"/>
              <a:gd name="T5" fmla="*/ 626 h 891"/>
              <a:gd name="T6" fmla="*/ 0 w 5760"/>
              <a:gd name="T7" fmla="*/ 36 h 891"/>
              <a:gd name="T8" fmla="*/ 0 w 5760"/>
              <a:gd name="T9" fmla="*/ 891 h 891"/>
              <a:gd name="T10" fmla="*/ 5760 w 5760"/>
              <a:gd name="T11" fmla="*/ 885 h 891"/>
            </a:gdLst>
            <a:ahLst/>
            <a:cxnLst>
              <a:cxn ang="0">
                <a:pos x="T0" y="T1"/>
              </a:cxn>
              <a:cxn ang="0">
                <a:pos x="T2" y="T3"/>
              </a:cxn>
              <a:cxn ang="0">
                <a:pos x="T4" y="T5"/>
              </a:cxn>
              <a:cxn ang="0">
                <a:pos x="T6" y="T7"/>
              </a:cxn>
              <a:cxn ang="0">
                <a:pos x="T8" y="T9"/>
              </a:cxn>
              <a:cxn ang="0">
                <a:pos x="T10" y="T11"/>
              </a:cxn>
            </a:cxnLst>
            <a:rect l="0" t="0" r="r" b="b"/>
            <a:pathLst>
              <a:path w="5760" h="891">
                <a:moveTo>
                  <a:pt x="5760" y="885"/>
                </a:moveTo>
                <a:lnTo>
                  <a:pt x="5760" y="0"/>
                </a:lnTo>
                <a:cubicBezTo>
                  <a:pt x="4888" y="573"/>
                  <a:pt x="3696" y="609"/>
                  <a:pt x="2832" y="626"/>
                </a:cubicBezTo>
                <a:cubicBezTo>
                  <a:pt x="1968" y="643"/>
                  <a:pt x="640" y="474"/>
                  <a:pt x="0" y="36"/>
                </a:cubicBezTo>
                <a:lnTo>
                  <a:pt x="0" y="891"/>
                </a:lnTo>
                <a:lnTo>
                  <a:pt x="5760" y="885"/>
                </a:lnTo>
                <a:close/>
              </a:path>
            </a:pathLst>
          </a:custGeom>
          <a:gradFill rotWithShape="1">
            <a:gsLst>
              <a:gs pos="0">
                <a:schemeClr val="accent1"/>
              </a:gs>
              <a:gs pos="100000">
                <a:schemeClr val="accent1">
                  <a:gamma/>
                  <a:tint val="1529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2B166E"/>
              </a:solidFill>
              <a:latin typeface="Arial" panose="020B0604020202020204" pitchFamily="34" charset="0"/>
            </a:endParaRPr>
          </a:p>
        </p:txBody>
      </p:sp>
      <p:graphicFrame>
        <p:nvGraphicFramePr>
          <p:cNvPr id="1040" name="Object 16"/>
          <p:cNvGraphicFramePr>
            <a:graphicFrameLocks noChangeAspect="1"/>
          </p:cNvGraphicFramePr>
          <p:nvPr/>
        </p:nvGraphicFramePr>
        <p:xfrm>
          <a:off x="0" y="0"/>
          <a:ext cx="9144000" cy="692150"/>
        </p:xfrm>
        <a:graphic>
          <a:graphicData uri="http://schemas.openxmlformats.org/presentationml/2006/ole">
            <mc:AlternateContent xmlns:mc="http://schemas.openxmlformats.org/markup-compatibility/2006">
              <mc:Choice xmlns:v="urn:schemas-microsoft-com:vml" Requires="v">
                <p:oleObj spid="_x0000_s1159" name="Image" r:id="rId15" imgW="7390476" imgH="913963" progId="Photoshop.Image.6">
                  <p:embed/>
                </p:oleObj>
              </mc:Choice>
              <mc:Fallback>
                <p:oleObj name="Image" r:id="rId15" imgW="7390476" imgH="913963" progId="Photoshop.Image.6">
                  <p:embed/>
                  <p:pic>
                    <p:nvPicPr>
                      <p:cNvPr id="104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0" y="0"/>
                        <a:ext cx="91440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Rectangle 17"/>
          <p:cNvSpPr>
            <a:spLocks noChangeArrowheads="1"/>
          </p:cNvSpPr>
          <p:nvPr/>
        </p:nvSpPr>
        <p:spPr bwMode="gray">
          <a:xfrm>
            <a:off x="0" y="6538913"/>
            <a:ext cx="9144000" cy="333375"/>
          </a:xfrm>
          <a:prstGeom prst="rect">
            <a:avLst/>
          </a:prstGeom>
          <a:gradFill rotWithShape="1">
            <a:gsLst>
              <a:gs pos="0">
                <a:schemeClr val="tx2"/>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2B166E"/>
              </a:solidFill>
              <a:latin typeface="Arial" panose="020B0604020202020204" pitchFamily="34" charset="0"/>
            </a:endParaRPr>
          </a:p>
        </p:txBody>
      </p:sp>
      <p:sp>
        <p:nvSpPr>
          <p:cNvPr id="1042" name="Rectangle 18"/>
          <p:cNvSpPr>
            <a:spLocks noChangeArrowheads="1"/>
          </p:cNvSpPr>
          <p:nvPr/>
        </p:nvSpPr>
        <p:spPr bwMode="gray">
          <a:xfrm>
            <a:off x="0" y="692150"/>
            <a:ext cx="9144000" cy="73025"/>
          </a:xfrm>
          <a:prstGeom prst="rect">
            <a:avLst/>
          </a:prstGeom>
          <a:gradFill rotWithShape="1">
            <a:gsLst>
              <a:gs pos="0">
                <a:schemeClr val="accent1"/>
              </a:gs>
              <a:gs pos="50000">
                <a:schemeClr val="accent1">
                  <a:gamma/>
                  <a:tint val="27451"/>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2B166E"/>
              </a:solidFill>
              <a:latin typeface="Arial" panose="020B0604020202020204" pitchFamily="34" charset="0"/>
            </a:endParaRPr>
          </a:p>
        </p:txBody>
      </p:sp>
      <p:sp>
        <p:nvSpPr>
          <p:cNvPr id="1027" name="Rectangle 3"/>
          <p:cNvSpPr>
            <a:spLocks noGrp="1" noChangeArrowheads="1"/>
          </p:cNvSpPr>
          <p:nvPr>
            <p:ph type="body" idx="1"/>
          </p:nvPr>
        </p:nvSpPr>
        <p:spPr bwMode="auto">
          <a:xfrm>
            <a:off x="457200" y="900113"/>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white">
          <a:xfrm>
            <a:off x="457200" y="6523038"/>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pPr algn="l"/>
            <a:r>
              <a:rPr lang="en-US">
                <a:solidFill>
                  <a:srgbClr val="FFFFFF"/>
                </a:solidFill>
              </a:rPr>
              <a:t>www.themegallery.com</a:t>
            </a:r>
          </a:p>
        </p:txBody>
      </p:sp>
      <p:sp>
        <p:nvSpPr>
          <p:cNvPr id="1029" name="Rectangle 5"/>
          <p:cNvSpPr>
            <a:spLocks noGrp="1" noChangeArrowheads="1"/>
          </p:cNvSpPr>
          <p:nvPr>
            <p:ph type="ftr" sz="quarter" idx="3"/>
          </p:nvPr>
        </p:nvSpPr>
        <p:spPr bwMode="white">
          <a:xfrm>
            <a:off x="6324600" y="6537325"/>
            <a:ext cx="2438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r>
              <a:rPr lang="en-US">
                <a:solidFill>
                  <a:srgbClr val="FFFFFF"/>
                </a:solidFill>
              </a:rPr>
              <a:t>Company Logo</a:t>
            </a:r>
          </a:p>
        </p:txBody>
      </p:sp>
      <p:sp>
        <p:nvSpPr>
          <p:cNvPr id="1030" name="Rectangle 6"/>
          <p:cNvSpPr>
            <a:spLocks noGrp="1" noChangeArrowheads="1"/>
          </p:cNvSpPr>
          <p:nvPr>
            <p:ph type="sldNum" sz="quarter" idx="4"/>
          </p:nvPr>
        </p:nvSpPr>
        <p:spPr bwMode="white">
          <a:xfrm>
            <a:off x="3276600" y="65373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F9E39291-D11A-43EA-A2C5-87C85DD22798}" type="slidenum">
              <a:rPr lang="en-US" smtClean="0">
                <a:solidFill>
                  <a:srgbClr val="FFFFFF"/>
                </a:solidFill>
                <a:latin typeface="Arial" panose="020B0604020202020204" pitchFamily="34" charset="0"/>
              </a:rPr>
              <a:pPr/>
              <a:t>‹#›</a:t>
            </a:fld>
            <a:endParaRPr lang="en-US">
              <a:solidFill>
                <a:srgbClr val="FFFFFF"/>
              </a:solidFill>
              <a:latin typeface="Arial" panose="020B0604020202020204" pitchFamily="34" charset="0"/>
            </a:endParaRPr>
          </a:p>
        </p:txBody>
      </p:sp>
      <p:sp>
        <p:nvSpPr>
          <p:cNvPr id="1026" name="Rectangle 2"/>
          <p:cNvSpPr>
            <a:spLocks noGrp="1" noChangeArrowheads="1"/>
          </p:cNvSpPr>
          <p:nvPr>
            <p:ph type="title"/>
          </p:nvPr>
        </p:nvSpPr>
        <p:spPr bwMode="white">
          <a:xfrm>
            <a:off x="457200" y="150813"/>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74758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hf sldNum="0" hdr="0"/>
  <p:txStyles>
    <p:title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3" name="Rectangle 69"/>
          <p:cNvSpPr>
            <a:spLocks noChangeArrowheads="1"/>
          </p:cNvSpPr>
          <p:nvPr/>
        </p:nvSpPr>
        <p:spPr bwMode="gray">
          <a:xfrm>
            <a:off x="457200" y="0"/>
            <a:ext cx="8477250" cy="768350"/>
          </a:xfrm>
          <a:prstGeom prst="rect">
            <a:avLst/>
          </a:prstGeom>
          <a:gradFill rotWithShape="1">
            <a:gsLst>
              <a:gs pos="0">
                <a:schemeClr val="bg2">
                  <a:gamma/>
                  <a:tint val="0"/>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27" name="Rectangle 3"/>
          <p:cNvSpPr>
            <a:spLocks noGrp="1" noChangeArrowheads="1"/>
          </p:cNvSpPr>
          <p:nvPr>
            <p:ph type="body" idx="1"/>
          </p:nvPr>
        </p:nvSpPr>
        <p:spPr bwMode="gray">
          <a:xfrm>
            <a:off x="609600" y="1228725"/>
            <a:ext cx="8023225"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gray">
          <a:xfrm>
            <a:off x="5791200" y="6248400"/>
            <a:ext cx="2895600"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en-US">
                <a:solidFill>
                  <a:srgbClr val="113F71"/>
                </a:solidFill>
              </a:rPr>
              <a:t>Company  Logo</a:t>
            </a:r>
          </a:p>
        </p:txBody>
      </p:sp>
      <p:sp>
        <p:nvSpPr>
          <p:cNvPr id="1030" name="Rectangle 6"/>
          <p:cNvSpPr>
            <a:spLocks noGrp="1" noChangeArrowheads="1"/>
          </p:cNvSpPr>
          <p:nvPr>
            <p:ph type="sldNum" sz="quarter" idx="4"/>
          </p:nvPr>
        </p:nvSpPr>
        <p:spPr bwMode="gray">
          <a:xfrm>
            <a:off x="3429000" y="6338888"/>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190B8C5-528E-43B2-8111-960FFDB5283B}" type="slidenum">
              <a:rPr lang="en-US" smtClean="0">
                <a:solidFill>
                  <a:srgbClr val="113F71"/>
                </a:solidFill>
                <a:latin typeface="Arial" panose="020B0604020202020204" pitchFamily="34" charset="0"/>
              </a:rPr>
              <a:pPr/>
              <a:t>‹#›</a:t>
            </a:fld>
            <a:endParaRPr lang="en-US">
              <a:solidFill>
                <a:srgbClr val="113F71"/>
              </a:solidFill>
              <a:latin typeface="Arial" panose="020B0604020202020204" pitchFamily="34" charset="0"/>
            </a:endParaRPr>
          </a:p>
        </p:txBody>
      </p:sp>
      <p:sp>
        <p:nvSpPr>
          <p:cNvPr id="1052" name="Rectangle 28"/>
          <p:cNvSpPr>
            <a:spLocks noChangeArrowheads="1"/>
          </p:cNvSpPr>
          <p:nvPr/>
        </p:nvSpPr>
        <p:spPr bwMode="gray">
          <a:xfrm>
            <a:off x="0" y="0"/>
            <a:ext cx="457200" cy="7683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13F71"/>
              </a:solidFill>
              <a:latin typeface="Arial" panose="020B0604020202020204" pitchFamily="34" charset="0"/>
            </a:endParaRPr>
          </a:p>
        </p:txBody>
      </p:sp>
      <p:sp>
        <p:nvSpPr>
          <p:cNvPr id="1054" name="Rectangle 30"/>
          <p:cNvSpPr>
            <a:spLocks noChangeArrowheads="1"/>
          </p:cNvSpPr>
          <p:nvPr/>
        </p:nvSpPr>
        <p:spPr bwMode="gray">
          <a:xfrm>
            <a:off x="0" y="762000"/>
            <a:ext cx="457200" cy="1524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13F71"/>
              </a:solidFill>
              <a:latin typeface="Arial" panose="020B0604020202020204" pitchFamily="34" charset="0"/>
            </a:endParaRPr>
          </a:p>
        </p:txBody>
      </p:sp>
      <p:sp>
        <p:nvSpPr>
          <p:cNvPr id="1056" name="Rectangle 32"/>
          <p:cNvSpPr>
            <a:spLocks noChangeArrowheads="1"/>
          </p:cNvSpPr>
          <p:nvPr/>
        </p:nvSpPr>
        <p:spPr bwMode="gray">
          <a:xfrm>
            <a:off x="0" y="914400"/>
            <a:ext cx="457200" cy="4191000"/>
          </a:xfrm>
          <a:prstGeom prst="rect">
            <a:avLst/>
          </a:prstGeom>
          <a:gradFill rotWithShape="1">
            <a:gsLst>
              <a:gs pos="0">
                <a:schemeClr val="bg2"/>
              </a:gs>
              <a:gs pos="100000">
                <a:schemeClr val="bg2">
                  <a:gamma/>
                  <a:tint val="4235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13F71"/>
              </a:solidFill>
              <a:latin typeface="Arial" panose="020B0604020202020204" pitchFamily="34" charset="0"/>
            </a:endParaRPr>
          </a:p>
        </p:txBody>
      </p:sp>
      <p:sp>
        <p:nvSpPr>
          <p:cNvPr id="1073" name="Rectangle 49"/>
          <p:cNvSpPr>
            <a:spLocks noChangeArrowheads="1"/>
          </p:cNvSpPr>
          <p:nvPr/>
        </p:nvSpPr>
        <p:spPr bwMode="gray">
          <a:xfrm>
            <a:off x="0" y="5105400"/>
            <a:ext cx="457200" cy="1544638"/>
          </a:xfrm>
          <a:prstGeom prst="rect">
            <a:avLst/>
          </a:prstGeom>
          <a:gradFill rotWithShape="1">
            <a:gsLst>
              <a:gs pos="0">
                <a:schemeClr val="accent2">
                  <a:gamma/>
                  <a:tint val="42353"/>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13F71"/>
              </a:solidFill>
              <a:latin typeface="Arial" panose="020B0604020202020204" pitchFamily="34" charset="0"/>
            </a:endParaRPr>
          </a:p>
        </p:txBody>
      </p:sp>
      <p:sp>
        <p:nvSpPr>
          <p:cNvPr id="1079" name="Rectangle 55"/>
          <p:cNvSpPr>
            <a:spLocks noChangeArrowheads="1"/>
          </p:cNvSpPr>
          <p:nvPr/>
        </p:nvSpPr>
        <p:spPr bwMode="gray">
          <a:xfrm>
            <a:off x="0" y="6656388"/>
            <a:ext cx="457200" cy="2095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80" name="Rectangle 56"/>
          <p:cNvSpPr>
            <a:spLocks noChangeArrowheads="1"/>
          </p:cNvSpPr>
          <p:nvPr/>
        </p:nvSpPr>
        <p:spPr bwMode="gray">
          <a:xfrm>
            <a:off x="457200" y="6650038"/>
            <a:ext cx="1304925" cy="215900"/>
          </a:xfrm>
          <a:prstGeom prst="rect">
            <a:avLst/>
          </a:prstGeom>
          <a:gradFill rotWithShape="1">
            <a:gsLst>
              <a:gs pos="0">
                <a:schemeClr val="bg2">
                  <a:gamma/>
                  <a:tint val="0"/>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84" name="Rectangle 60"/>
          <p:cNvSpPr>
            <a:spLocks noChangeArrowheads="1"/>
          </p:cNvSpPr>
          <p:nvPr/>
        </p:nvSpPr>
        <p:spPr bwMode="gray">
          <a:xfrm>
            <a:off x="1752600" y="6650038"/>
            <a:ext cx="7391400" cy="215900"/>
          </a:xfrm>
          <a:prstGeom prst="rect">
            <a:avLst/>
          </a:prstGeom>
          <a:gradFill rotWithShape="1">
            <a:gsLst>
              <a:gs pos="0">
                <a:schemeClr val="folHlink">
                  <a:gamma/>
                  <a:tint val="54510"/>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85" name="Rectangle 61"/>
          <p:cNvSpPr>
            <a:spLocks noChangeArrowheads="1"/>
          </p:cNvSpPr>
          <p:nvPr/>
        </p:nvSpPr>
        <p:spPr bwMode="gray">
          <a:xfrm>
            <a:off x="8777288" y="6656388"/>
            <a:ext cx="366712" cy="209550"/>
          </a:xfrm>
          <a:prstGeom prst="rect">
            <a:avLst/>
          </a:prstGeom>
          <a:gradFill rotWithShape="1">
            <a:gsLst>
              <a:gs pos="0">
                <a:schemeClr val="bg1"/>
              </a:gs>
              <a:gs pos="100000">
                <a:schemeClr val="bg1">
                  <a:gamma/>
                  <a:shade val="8470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87" name="Rectangle 63"/>
          <p:cNvSpPr>
            <a:spLocks noChangeArrowheads="1"/>
          </p:cNvSpPr>
          <p:nvPr/>
        </p:nvSpPr>
        <p:spPr bwMode="gray">
          <a:xfrm>
            <a:off x="8769350" y="6019800"/>
            <a:ext cx="374650" cy="64293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89" name="Rectangle 65"/>
          <p:cNvSpPr>
            <a:spLocks noChangeArrowheads="1"/>
          </p:cNvSpPr>
          <p:nvPr/>
        </p:nvSpPr>
        <p:spPr bwMode="gray">
          <a:xfrm>
            <a:off x="8763000" y="914400"/>
            <a:ext cx="381000" cy="5105400"/>
          </a:xfrm>
          <a:prstGeom prst="rect">
            <a:avLst/>
          </a:prstGeom>
          <a:gradFill rotWithShape="1">
            <a:gsLst>
              <a:gs pos="0">
                <a:schemeClr val="hlink"/>
              </a:gs>
              <a:gs pos="100000">
                <a:schemeClr val="hlink">
                  <a:gamma/>
                  <a:tint val="5137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90" name="Rectangle 66"/>
          <p:cNvSpPr>
            <a:spLocks noChangeArrowheads="1"/>
          </p:cNvSpPr>
          <p:nvPr/>
        </p:nvSpPr>
        <p:spPr bwMode="gray">
          <a:xfrm>
            <a:off x="8763000" y="762000"/>
            <a:ext cx="381000" cy="1524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13F71"/>
              </a:solidFill>
              <a:latin typeface="Arial" panose="020B0604020202020204" pitchFamily="34" charset="0"/>
            </a:endParaRPr>
          </a:p>
        </p:txBody>
      </p:sp>
      <p:sp>
        <p:nvSpPr>
          <p:cNvPr id="1091" name="Rectangle 67"/>
          <p:cNvSpPr>
            <a:spLocks noChangeArrowheads="1"/>
          </p:cNvSpPr>
          <p:nvPr/>
        </p:nvSpPr>
        <p:spPr bwMode="gray">
          <a:xfrm>
            <a:off x="8770938" y="0"/>
            <a:ext cx="373062" cy="762000"/>
          </a:xfrm>
          <a:prstGeom prst="rect">
            <a:avLst/>
          </a:prstGeom>
          <a:gradFill rotWithShape="1">
            <a:gsLst>
              <a:gs pos="0">
                <a:schemeClr val="accent2"/>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092" name="Rectangle 68"/>
          <p:cNvSpPr>
            <a:spLocks noChangeArrowheads="1"/>
          </p:cNvSpPr>
          <p:nvPr/>
        </p:nvSpPr>
        <p:spPr bwMode="gray">
          <a:xfrm>
            <a:off x="457200" y="762000"/>
            <a:ext cx="8315325" cy="152400"/>
          </a:xfrm>
          <a:prstGeom prst="rect">
            <a:avLst/>
          </a:prstGeom>
          <a:gradFill rotWithShape="1">
            <a:gsLst>
              <a:gs pos="0">
                <a:schemeClr val="accent1"/>
              </a:gs>
              <a:gs pos="100000">
                <a:schemeClr val="accent1">
                  <a:gamma/>
                  <a:tint val="33333"/>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13F71"/>
              </a:solidFill>
              <a:latin typeface="Arial" panose="020B0604020202020204" pitchFamily="34" charset="0"/>
            </a:endParaRPr>
          </a:p>
        </p:txBody>
      </p:sp>
      <p:sp>
        <p:nvSpPr>
          <p:cNvPr id="1026" name="Rectangle 2"/>
          <p:cNvSpPr>
            <a:spLocks noGrp="1" noChangeArrowheads="1"/>
          </p:cNvSpPr>
          <p:nvPr>
            <p:ph type="title"/>
          </p:nvPr>
        </p:nvSpPr>
        <p:spPr bwMode="gray">
          <a:xfrm>
            <a:off x="990600" y="122238"/>
            <a:ext cx="6705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128" name="Group 104"/>
          <p:cNvGrpSpPr>
            <a:grpSpLocks/>
          </p:cNvGrpSpPr>
          <p:nvPr/>
        </p:nvGrpSpPr>
        <p:grpSpPr bwMode="auto">
          <a:xfrm>
            <a:off x="8002588" y="69850"/>
            <a:ext cx="657225" cy="636588"/>
            <a:chOff x="5041" y="44"/>
            <a:chExt cx="414" cy="401"/>
          </a:xfrm>
        </p:grpSpPr>
        <p:sp>
          <p:nvSpPr>
            <p:cNvPr id="1129" name="Oval 105"/>
            <p:cNvSpPr>
              <a:spLocks noChangeArrowheads="1"/>
            </p:cNvSpPr>
            <p:nvPr userDrawn="1"/>
          </p:nvSpPr>
          <p:spPr bwMode="gray">
            <a:xfrm rot="149948">
              <a:off x="5161" y="161"/>
              <a:ext cx="175" cy="170"/>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nvGrpSpPr>
            <p:cNvPr id="1130" name="Group 106"/>
            <p:cNvGrpSpPr>
              <a:grpSpLocks/>
            </p:cNvGrpSpPr>
            <p:nvPr userDrawn="1"/>
          </p:nvGrpSpPr>
          <p:grpSpPr bwMode="auto">
            <a:xfrm rot="334874">
              <a:off x="5321" y="313"/>
              <a:ext cx="98" cy="75"/>
              <a:chOff x="3452" y="878"/>
              <a:chExt cx="402" cy="342"/>
            </a:xfrm>
          </p:grpSpPr>
          <p:sp>
            <p:nvSpPr>
              <p:cNvPr id="1131" name="Oval 107"/>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32" name="Oval 108"/>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33" name="Oval 109"/>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34" name="Group 110"/>
            <p:cNvGrpSpPr>
              <a:grpSpLocks/>
            </p:cNvGrpSpPr>
            <p:nvPr userDrawn="1"/>
          </p:nvGrpSpPr>
          <p:grpSpPr bwMode="auto">
            <a:xfrm rot="-23704554">
              <a:off x="5358" y="218"/>
              <a:ext cx="97" cy="75"/>
              <a:chOff x="3452" y="878"/>
              <a:chExt cx="402" cy="342"/>
            </a:xfrm>
          </p:grpSpPr>
          <p:sp>
            <p:nvSpPr>
              <p:cNvPr id="1135" name="Oval 111"/>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36" name="Oval 112"/>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37" name="Oval 113"/>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38" name="Group 114"/>
            <p:cNvGrpSpPr>
              <a:grpSpLocks/>
            </p:cNvGrpSpPr>
            <p:nvPr userDrawn="1"/>
          </p:nvGrpSpPr>
          <p:grpSpPr bwMode="auto">
            <a:xfrm rot="-4646600">
              <a:off x="5335" y="107"/>
              <a:ext cx="88" cy="82"/>
              <a:chOff x="3452" y="878"/>
              <a:chExt cx="402" cy="342"/>
            </a:xfrm>
          </p:grpSpPr>
          <p:sp>
            <p:nvSpPr>
              <p:cNvPr id="1139" name="Oval 115"/>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40" name="Oval 116"/>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41" name="Oval 117"/>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42" name="Group 118"/>
            <p:cNvGrpSpPr>
              <a:grpSpLocks/>
            </p:cNvGrpSpPr>
            <p:nvPr userDrawn="1"/>
          </p:nvGrpSpPr>
          <p:grpSpPr bwMode="auto">
            <a:xfrm rot="2913403">
              <a:off x="5210" y="359"/>
              <a:ext cx="88" cy="83"/>
              <a:chOff x="3452" y="878"/>
              <a:chExt cx="402" cy="342"/>
            </a:xfrm>
          </p:grpSpPr>
          <p:sp>
            <p:nvSpPr>
              <p:cNvPr id="1143" name="Oval 119"/>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44" name="Oval 120"/>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45" name="Oval 121"/>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46" name="Group 122"/>
            <p:cNvGrpSpPr>
              <a:grpSpLocks/>
            </p:cNvGrpSpPr>
            <p:nvPr userDrawn="1"/>
          </p:nvGrpSpPr>
          <p:grpSpPr bwMode="auto">
            <a:xfrm rot="-29488389">
              <a:off x="5212" y="46"/>
              <a:ext cx="88" cy="83"/>
              <a:chOff x="3452" y="878"/>
              <a:chExt cx="402" cy="342"/>
            </a:xfrm>
          </p:grpSpPr>
          <p:sp>
            <p:nvSpPr>
              <p:cNvPr id="1147" name="Oval 123"/>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48" name="Oval 124"/>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49" name="Oval 125"/>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50" name="Group 126"/>
            <p:cNvGrpSpPr>
              <a:grpSpLocks/>
            </p:cNvGrpSpPr>
            <p:nvPr userDrawn="1"/>
          </p:nvGrpSpPr>
          <p:grpSpPr bwMode="auto">
            <a:xfrm rot="-10069553">
              <a:off x="5089" y="95"/>
              <a:ext cx="97" cy="76"/>
              <a:chOff x="3452" y="878"/>
              <a:chExt cx="402" cy="342"/>
            </a:xfrm>
          </p:grpSpPr>
          <p:sp>
            <p:nvSpPr>
              <p:cNvPr id="1151" name="Oval 127"/>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52" name="Oval 128"/>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53" name="Oval 129"/>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54" name="Group 130"/>
            <p:cNvGrpSpPr>
              <a:grpSpLocks/>
            </p:cNvGrpSpPr>
            <p:nvPr userDrawn="1"/>
          </p:nvGrpSpPr>
          <p:grpSpPr bwMode="auto">
            <a:xfrm rot="-34314642">
              <a:off x="5041" y="204"/>
              <a:ext cx="97" cy="75"/>
              <a:chOff x="3452" y="878"/>
              <a:chExt cx="402" cy="342"/>
            </a:xfrm>
          </p:grpSpPr>
          <p:sp>
            <p:nvSpPr>
              <p:cNvPr id="1155" name="Oval 131"/>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56" name="Oval 132"/>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57" name="Oval 133"/>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nvGrpSpPr>
            <p:cNvPr id="1158" name="Group 134"/>
            <p:cNvGrpSpPr>
              <a:grpSpLocks/>
            </p:cNvGrpSpPr>
            <p:nvPr userDrawn="1"/>
          </p:nvGrpSpPr>
          <p:grpSpPr bwMode="auto">
            <a:xfrm rot="-15041649">
              <a:off x="5085" y="304"/>
              <a:ext cx="88" cy="82"/>
              <a:chOff x="3452" y="878"/>
              <a:chExt cx="402" cy="342"/>
            </a:xfrm>
          </p:grpSpPr>
          <p:sp>
            <p:nvSpPr>
              <p:cNvPr id="1159" name="Oval 135"/>
              <p:cNvSpPr>
                <a:spLocks noChangeArrowheads="1"/>
              </p:cNvSpPr>
              <p:nvPr userDrawn="1"/>
            </p:nvSpPr>
            <p:spPr bwMode="gray">
              <a:xfrm>
                <a:off x="3639" y="1026"/>
                <a:ext cx="111" cy="126"/>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60" name="Oval 136"/>
              <p:cNvSpPr>
                <a:spLocks noChangeArrowheads="1"/>
              </p:cNvSpPr>
              <p:nvPr userDrawn="1"/>
            </p:nvSpPr>
            <p:spPr bwMode="gray">
              <a:xfrm>
                <a:off x="3763" y="1129"/>
                <a:ext cx="91" cy="91"/>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sp>
            <p:nvSpPr>
              <p:cNvPr id="1161" name="Oval 137"/>
              <p:cNvSpPr>
                <a:spLocks noChangeArrowheads="1"/>
              </p:cNvSpPr>
              <p:nvPr userDrawn="1"/>
            </p:nvSpPr>
            <p:spPr bwMode="gray">
              <a:xfrm>
                <a:off x="3452" y="878"/>
                <a:ext cx="182" cy="182"/>
              </a:xfrm>
              <a:prstGeom prst="ellipse">
                <a:avLst/>
              </a:prstGeom>
              <a:gradFill rotWithShape="1">
                <a:gsLst>
                  <a:gs pos="0">
                    <a:schemeClr val="bg2">
                      <a:gamma/>
                      <a:tint val="0"/>
                      <a:invGamma/>
                    </a:schemeClr>
                  </a:gs>
                  <a:gs pos="100000">
                    <a:schemeClr val="bg2"/>
                  </a:gs>
                </a:gsLst>
                <a:path path="shape">
                  <a:fillToRect l="50000" t="50000" r="50000" b="50000"/>
                </a:path>
              </a:gradFill>
              <a:ln>
                <a:noFill/>
              </a:ln>
              <a:effectLst/>
              <a:extLst>
                <a:ext uri="{91240B29-F687-4F45-9708-019B960494DF}">
                  <a14:hiddenLine xmlns:a14="http://schemas.microsoft.com/office/drawing/2010/main" w="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solidFill>
                    <a:srgbClr val="113F71"/>
                  </a:solidFill>
                  <a:latin typeface="Arial" panose="020B0604020202020204" pitchFamily="34" charset="0"/>
                </a:endParaRPr>
              </a:p>
            </p:txBody>
          </p:sp>
        </p:grpSp>
      </p:grpSp>
      <p:sp>
        <p:nvSpPr>
          <p:cNvPr id="1162" name="Rectangle 138"/>
          <p:cNvSpPr>
            <a:spLocks noGrp="1" noChangeArrowheads="1"/>
          </p:cNvSpPr>
          <p:nvPr>
            <p:ph type="dt" sz="half" idx="2"/>
          </p:nvPr>
        </p:nvSpPr>
        <p:spPr bwMode="gray">
          <a:xfrm>
            <a:off x="457200" y="63246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latin typeface="+mn-lt"/>
              </a:defRPr>
            </a:lvl1pPr>
          </a:lstStyle>
          <a:p>
            <a:pPr algn="l"/>
            <a:r>
              <a:rPr lang="en-US">
                <a:solidFill>
                  <a:srgbClr val="113F71"/>
                </a:solidFill>
              </a:rPr>
              <a:t>www.themegallery.com</a:t>
            </a:r>
          </a:p>
        </p:txBody>
      </p:sp>
      <p:sp>
        <p:nvSpPr>
          <p:cNvPr id="1175" name="Line 151"/>
          <p:cNvSpPr>
            <a:spLocks noChangeShapeType="1"/>
          </p:cNvSpPr>
          <p:nvPr/>
        </p:nvSpPr>
        <p:spPr bwMode="auto">
          <a:xfrm>
            <a:off x="0" y="762000"/>
            <a:ext cx="914400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76" name="Line 152"/>
          <p:cNvSpPr>
            <a:spLocks noChangeShapeType="1"/>
          </p:cNvSpPr>
          <p:nvPr/>
        </p:nvSpPr>
        <p:spPr bwMode="auto">
          <a:xfrm>
            <a:off x="0" y="914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77" name="Line 153"/>
          <p:cNvSpPr>
            <a:spLocks noChangeShapeType="1"/>
          </p:cNvSpPr>
          <p:nvPr/>
        </p:nvSpPr>
        <p:spPr bwMode="auto">
          <a:xfrm>
            <a:off x="0" y="66484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78" name="Line 154"/>
          <p:cNvSpPr>
            <a:spLocks noChangeShapeType="1"/>
          </p:cNvSpPr>
          <p:nvPr/>
        </p:nvSpPr>
        <p:spPr bwMode="auto">
          <a:xfrm>
            <a:off x="457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79" name="Line 155"/>
          <p:cNvSpPr>
            <a:spLocks noChangeShapeType="1"/>
          </p:cNvSpPr>
          <p:nvPr/>
        </p:nvSpPr>
        <p:spPr bwMode="auto">
          <a:xfrm>
            <a:off x="8763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81" name="Line 157"/>
          <p:cNvSpPr>
            <a:spLocks noChangeShapeType="1"/>
          </p:cNvSpPr>
          <p:nvPr/>
        </p:nvSpPr>
        <p:spPr bwMode="auto">
          <a:xfrm flipH="1">
            <a:off x="0" y="51054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82" name="Line 158"/>
          <p:cNvSpPr>
            <a:spLocks noChangeShapeType="1"/>
          </p:cNvSpPr>
          <p:nvPr/>
        </p:nvSpPr>
        <p:spPr bwMode="auto">
          <a:xfrm>
            <a:off x="1752600" y="6648450"/>
            <a:ext cx="0" cy="209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
        <p:nvSpPr>
          <p:cNvPr id="1183" name="Line 159"/>
          <p:cNvSpPr>
            <a:spLocks noChangeShapeType="1"/>
          </p:cNvSpPr>
          <p:nvPr/>
        </p:nvSpPr>
        <p:spPr bwMode="auto">
          <a:xfrm>
            <a:off x="8763000" y="60198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solidFill>
                <a:srgbClr val="113F71"/>
              </a:solidFill>
              <a:latin typeface="Arial" panose="020B0604020202020204" pitchFamily="34" charset="0"/>
            </a:endParaRPr>
          </a:p>
        </p:txBody>
      </p:sp>
    </p:spTree>
    <p:extLst>
      <p:ext uri="{BB962C8B-B14F-4D97-AF65-F5344CB8AC3E}">
        <p14:creationId xmlns:p14="http://schemas.microsoft.com/office/powerpoint/2010/main" val="68926186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hf sldNum="0" hdr="0"/>
  <p:txStyles>
    <p:titleStyle>
      <a:lvl1pPr algn="l" rtl="0" eaLnBrk="1" fontAlgn="base" hangingPunct="1">
        <a:spcBef>
          <a:spcPct val="0"/>
        </a:spcBef>
        <a:spcAft>
          <a:spcPct val="0"/>
        </a:spcAft>
        <a:defRPr sz="2800" b="1" i="1" kern="1200">
          <a:solidFill>
            <a:schemeClr val="tx1"/>
          </a:solidFill>
          <a:latin typeface="+mj-lt"/>
          <a:ea typeface="+mj-ea"/>
          <a:cs typeface="+mj-cs"/>
        </a:defRPr>
      </a:lvl1pPr>
      <a:lvl2pPr algn="l" rtl="0" eaLnBrk="1" fontAlgn="base" hangingPunct="1">
        <a:spcBef>
          <a:spcPct val="0"/>
        </a:spcBef>
        <a:spcAft>
          <a:spcPct val="0"/>
        </a:spcAft>
        <a:defRPr sz="2800" b="1" i="1">
          <a:solidFill>
            <a:schemeClr val="tx1"/>
          </a:solidFill>
          <a:latin typeface="Verdana" panose="020B0604030504040204" pitchFamily="34" charset="0"/>
        </a:defRPr>
      </a:lvl2pPr>
      <a:lvl3pPr algn="l" rtl="0" eaLnBrk="1" fontAlgn="base" hangingPunct="1">
        <a:spcBef>
          <a:spcPct val="0"/>
        </a:spcBef>
        <a:spcAft>
          <a:spcPct val="0"/>
        </a:spcAft>
        <a:defRPr sz="2800" b="1" i="1">
          <a:solidFill>
            <a:schemeClr val="tx1"/>
          </a:solidFill>
          <a:latin typeface="Verdana" panose="020B0604030504040204" pitchFamily="34" charset="0"/>
        </a:defRPr>
      </a:lvl3pPr>
      <a:lvl4pPr algn="l" rtl="0" eaLnBrk="1" fontAlgn="base" hangingPunct="1">
        <a:spcBef>
          <a:spcPct val="0"/>
        </a:spcBef>
        <a:spcAft>
          <a:spcPct val="0"/>
        </a:spcAft>
        <a:defRPr sz="2800" b="1" i="1">
          <a:solidFill>
            <a:schemeClr val="tx1"/>
          </a:solidFill>
          <a:latin typeface="Verdana" panose="020B0604030504040204" pitchFamily="34" charset="0"/>
        </a:defRPr>
      </a:lvl4pPr>
      <a:lvl5pPr algn="l" rtl="0" eaLnBrk="1" fontAlgn="base" hangingPunct="1">
        <a:spcBef>
          <a:spcPct val="0"/>
        </a:spcBef>
        <a:spcAft>
          <a:spcPct val="0"/>
        </a:spcAft>
        <a:defRPr sz="2800" b="1" i="1">
          <a:solidFill>
            <a:schemeClr val="tx1"/>
          </a:solidFill>
          <a:latin typeface="Verdana" panose="020B0604030504040204" pitchFamily="34" charset="0"/>
        </a:defRPr>
      </a:lvl5pPr>
      <a:lvl6pPr marL="457200" algn="l" rtl="0" eaLnBrk="1" fontAlgn="base" hangingPunct="1">
        <a:spcBef>
          <a:spcPct val="0"/>
        </a:spcBef>
        <a:spcAft>
          <a:spcPct val="0"/>
        </a:spcAft>
        <a:defRPr sz="2800" b="1" i="1">
          <a:solidFill>
            <a:schemeClr val="tx1"/>
          </a:solidFill>
          <a:latin typeface="Verdana" panose="020B0604030504040204" pitchFamily="34" charset="0"/>
        </a:defRPr>
      </a:lvl6pPr>
      <a:lvl7pPr marL="914400" algn="l" rtl="0" eaLnBrk="1" fontAlgn="base" hangingPunct="1">
        <a:spcBef>
          <a:spcPct val="0"/>
        </a:spcBef>
        <a:spcAft>
          <a:spcPct val="0"/>
        </a:spcAft>
        <a:defRPr sz="2800" b="1" i="1">
          <a:solidFill>
            <a:schemeClr val="tx1"/>
          </a:solidFill>
          <a:latin typeface="Verdana" panose="020B0604030504040204" pitchFamily="34" charset="0"/>
        </a:defRPr>
      </a:lvl7pPr>
      <a:lvl8pPr marL="1371600" algn="l" rtl="0" eaLnBrk="1" fontAlgn="base" hangingPunct="1">
        <a:spcBef>
          <a:spcPct val="0"/>
        </a:spcBef>
        <a:spcAft>
          <a:spcPct val="0"/>
        </a:spcAft>
        <a:defRPr sz="2800" b="1" i="1">
          <a:solidFill>
            <a:schemeClr val="tx1"/>
          </a:solidFill>
          <a:latin typeface="Verdana" panose="020B0604030504040204" pitchFamily="34" charset="0"/>
        </a:defRPr>
      </a:lvl8pPr>
      <a:lvl9pPr marL="1828800" algn="l" rtl="0" eaLnBrk="1" fontAlgn="base" hangingPunct="1">
        <a:spcBef>
          <a:spcPct val="0"/>
        </a:spcBef>
        <a:spcAft>
          <a:spcPct val="0"/>
        </a:spcAft>
        <a:defRPr sz="2800" b="1" i="1">
          <a:solidFill>
            <a:schemeClr val="tx1"/>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hlink"/>
        </a:buClr>
        <a:buFont typeface="Wingdings" panose="05000000000000000000" pitchFamily="2" charset="2"/>
        <a:buChar char="v"/>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2FB0DFF-5760-4990-8CD2-FE9B40C257F8}" type="datetimeFigureOut">
              <a:rPr lang="en-US" smtClean="0">
                <a:solidFill>
                  <a:prstClr val="black">
                    <a:tint val="75000"/>
                  </a:prstClr>
                </a:solidFill>
                <a:latin typeface="Calibri"/>
              </a:rPr>
              <a:pPr fontAlgn="auto">
                <a:spcBef>
                  <a:spcPts val="0"/>
                </a:spcBef>
                <a:spcAft>
                  <a:spcPts val="0"/>
                </a:spcAft>
              </a:pPr>
              <a:t>8/1/2023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406099F-CC59-4488-81D9-692F64C1010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34427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2F32D12-589A-4C6C-9C18-7BB957B4D226}"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9254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solidFill>
                  <a:srgbClr val="9BD3E5"/>
                </a:solidFill>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a:solidFill>
                <a:srgbClr val="9BD3E5"/>
              </a:solidFill>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a:solidFill>
                <a:srgbClr val="9BD3E5"/>
              </a:solidFill>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a:solidFill>
                <a:srgbClr val="9BD3E5"/>
              </a:solidFill>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a:solidFill>
                <a:srgbClr val="9BD3E5"/>
              </a:solidFill>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a:solidFill>
                <a:srgbClr val="9BD3E5"/>
              </a:solidFill>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en-US">
              <a:solidFill>
                <a:srgbClr val="9BD3E5"/>
              </a:solidFill>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a:solidFill>
                <a:srgbClr val="9BD3E5"/>
              </a:solidFill>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000000"/>
                </a:solidFill>
              </a:defRPr>
            </a:lvl1pPr>
          </a:lstStyle>
          <a:p>
            <a:endParaRPr 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A2F32D12-589A-4C6C-9C18-7BB957B4D226}" type="slidenum">
              <a:rPr lang="en-US"/>
              <a:pPr/>
              <a:t>‹#›</a:t>
            </a:fld>
            <a:endParaRPr lang="en-US"/>
          </a:p>
        </p:txBody>
      </p:sp>
      <p:sp>
        <p:nvSpPr>
          <p:cNvPr id="1061" name="Text Box 37"/>
          <p:cNvSpPr txBox="1">
            <a:spLocks noChangeArrowheads="1"/>
          </p:cNvSpPr>
          <p:nvPr/>
        </p:nvSpPr>
        <p:spPr bwMode="gray">
          <a:xfrm>
            <a:off x="144463" y="6454775"/>
            <a:ext cx="1778051" cy="261610"/>
          </a:xfrm>
          <a:prstGeom prst="rect">
            <a:avLst/>
          </a:prstGeom>
          <a:noFill/>
          <a:ln w="9525">
            <a:noFill/>
            <a:miter lim="800000"/>
            <a:headEnd/>
            <a:tailEnd/>
          </a:ln>
          <a:effectLst/>
        </p:spPr>
        <p:txBody>
          <a:bodyPr wrap="none">
            <a:spAutoFit/>
          </a:bodyPr>
          <a:lstStyle/>
          <a:p>
            <a:pPr algn="l"/>
            <a:r>
              <a:rPr lang="en-US" sz="1100" i="1">
                <a:solidFill>
                  <a:srgbClr val="FFFFFF"/>
                </a:solidFill>
                <a:latin typeface="Times New Roman" pitchFamily="18" charset="0"/>
              </a:rPr>
              <a:t>www.trungtamtinhoc.edu.vn</a:t>
            </a: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4" cstate="print"/>
            <a:srcRect/>
            <a:stretch>
              <a:fillRect/>
            </a:stretch>
          </a:blipFill>
          <a:ln w="9525">
            <a:solidFill>
              <a:srgbClr val="FFFFFF"/>
            </a:solidFill>
            <a:miter lim="800000"/>
            <a:headEnd/>
            <a:tailEnd/>
          </a:ln>
          <a:effectLst/>
        </p:spPr>
        <p:txBody>
          <a:bodyPr wrap="none" anchor="ctr"/>
          <a:lstStyle/>
          <a:p>
            <a:endParaRPr lang="en-US">
              <a:solidFill>
                <a:srgbClr val="9BD3E5"/>
              </a:solidFill>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5" cstate="print"/>
            <a:srcRect/>
            <a:stretch>
              <a:fillRect/>
            </a:stretch>
          </a:blipFill>
          <a:ln w="9525">
            <a:solidFill>
              <a:srgbClr val="FFFFFF"/>
            </a:solidFill>
            <a:miter lim="800000"/>
            <a:headEnd/>
            <a:tailEnd/>
          </a:ln>
          <a:effectLst/>
        </p:spPr>
        <p:txBody>
          <a:bodyPr wrap="none" anchor="ctr"/>
          <a:lstStyle/>
          <a:p>
            <a:endParaRPr lang="en-US">
              <a:solidFill>
                <a:srgbClr val="9BD3E5"/>
              </a:solidFill>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endParaRPr lang="en-US">
              <a:solidFill>
                <a:srgbClr val="9BD3E5"/>
              </a:solidFill>
            </a:endParaRPr>
          </a:p>
        </p:txBody>
      </p:sp>
    </p:spTree>
    <p:extLst>
      <p:ext uri="{BB962C8B-B14F-4D97-AF65-F5344CB8AC3E}">
        <p14:creationId xmlns:p14="http://schemas.microsoft.com/office/powerpoint/2010/main" val="4214109360"/>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ransition spd="slow">
    <p:fade/>
  </p:transition>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1013" name="Rectangle 485"/>
          <p:cNvSpPr>
            <a:spLocks noChangeArrowheads="1"/>
          </p:cNvSpPr>
          <p:nvPr/>
        </p:nvSpPr>
        <p:spPr bwMode="gray">
          <a:xfrm>
            <a:off x="0" y="0"/>
            <a:ext cx="9144000" cy="1435100"/>
          </a:xfrm>
          <a:prstGeom prst="rect">
            <a:avLst/>
          </a:prstGeom>
          <a:gradFill rotWithShape="1">
            <a:gsLst>
              <a:gs pos="0">
                <a:schemeClr val="folHlink">
                  <a:alpha val="39999"/>
                </a:schemeClr>
              </a:gs>
              <a:gs pos="100000">
                <a:schemeClr val="folHlink">
                  <a:gamma/>
                  <a:tint val="0"/>
                  <a:invGamma/>
                  <a:alpha val="39999"/>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b="1">
              <a:solidFill>
                <a:srgbClr val="1C1C1C"/>
              </a:solidFill>
              <a:cs typeface="Arial" charset="0"/>
            </a:endParaRPr>
          </a:p>
        </p:txBody>
      </p:sp>
      <p:sp>
        <p:nvSpPr>
          <p:cNvPr id="7171" name="Oval 480"/>
          <p:cNvSpPr>
            <a:spLocks noChangeArrowheads="1"/>
          </p:cNvSpPr>
          <p:nvPr/>
        </p:nvSpPr>
        <p:spPr bwMode="gray">
          <a:xfrm>
            <a:off x="8312150" y="6394450"/>
            <a:ext cx="152400" cy="152400"/>
          </a:xfrm>
          <a:prstGeom prst="ellipse">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7172" name="Oval 481"/>
          <p:cNvSpPr>
            <a:spLocks noChangeArrowheads="1"/>
          </p:cNvSpPr>
          <p:nvPr/>
        </p:nvSpPr>
        <p:spPr bwMode="gray">
          <a:xfrm>
            <a:off x="8551863" y="6392863"/>
            <a:ext cx="152400" cy="152400"/>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7173" name="Oval 482"/>
          <p:cNvSpPr>
            <a:spLocks noChangeArrowheads="1"/>
          </p:cNvSpPr>
          <p:nvPr/>
        </p:nvSpPr>
        <p:spPr bwMode="gray">
          <a:xfrm>
            <a:off x="7835900" y="6394450"/>
            <a:ext cx="152400" cy="152400"/>
          </a:xfrm>
          <a:prstGeom prst="ellipse">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7174" name="Oval 483"/>
          <p:cNvSpPr>
            <a:spLocks noChangeArrowheads="1"/>
          </p:cNvSpPr>
          <p:nvPr/>
        </p:nvSpPr>
        <p:spPr bwMode="gray">
          <a:xfrm>
            <a:off x="8075613" y="6392863"/>
            <a:ext cx="152400" cy="152400"/>
          </a:xfrm>
          <a:prstGeom prst="ellipse">
            <a:avLst/>
          </a:prstGeom>
          <a:solidFill>
            <a:schemeClr val="fo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1C1C1C"/>
              </a:solidFill>
              <a:cs typeface="Arial" charset="0"/>
            </a:endParaRPr>
          </a:p>
        </p:txBody>
      </p:sp>
      <p:sp>
        <p:nvSpPr>
          <p:cNvPr id="7175" name="Rectangle 5"/>
          <p:cNvSpPr>
            <a:spLocks noGrp="1" noChangeArrowheads="1"/>
          </p:cNvSpPr>
          <p:nvPr>
            <p:ph type="body" idx="1"/>
          </p:nvPr>
        </p:nvSpPr>
        <p:spPr bwMode="gray">
          <a:xfrm>
            <a:off x="457200" y="13287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176" name="Rectangle 306"/>
          <p:cNvSpPr>
            <a:spLocks noChangeArrowheads="1"/>
          </p:cNvSpPr>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zh-CN" sz="1400">
              <a:solidFill>
                <a:srgbClr val="1C1C1C"/>
              </a:solidFill>
              <a:ea typeface="宋体" pitchFamily="2" charset="-122"/>
              <a:cs typeface="Arial" charset="0"/>
            </a:endParaRPr>
          </a:p>
        </p:txBody>
      </p:sp>
      <p:sp>
        <p:nvSpPr>
          <p:cNvPr id="7177" name="Rectangle 307"/>
          <p:cNvSpPr>
            <a:spLocks noChangeArrowheads="1"/>
          </p:cNvSpPr>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zh-CN" altLang="en-US" sz="1400">
              <a:solidFill>
                <a:srgbClr val="1C1C1C"/>
              </a:solidFill>
              <a:ea typeface="宋体" pitchFamily="2" charset="-122"/>
              <a:cs typeface="Arial" charset="0"/>
            </a:endParaRPr>
          </a:p>
        </p:txBody>
      </p:sp>
      <p:sp>
        <p:nvSpPr>
          <p:cNvPr id="150954" name="Rectangle 426"/>
          <p:cNvSpPr>
            <a:spLocks noGrp="1" noChangeArrowheads="1"/>
          </p:cNvSpPr>
          <p:nvPr>
            <p:ph type="ftr" sz="quarter" idx="3"/>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1C1C1C"/>
                </a:solidFill>
                <a:ea typeface="宋体" pitchFamily="2" charset="-122"/>
                <a:cs typeface="+mn-cs"/>
              </a:defRPr>
            </a:lvl1pPr>
          </a:lstStyle>
          <a:p>
            <a:pPr>
              <a:defRPr/>
            </a:pPr>
            <a:endParaRPr lang="en-US" altLang="zh-CN"/>
          </a:p>
        </p:txBody>
      </p:sp>
      <p:sp>
        <p:nvSpPr>
          <p:cNvPr id="150955" name="Rectangle 427"/>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1C1C1C"/>
                </a:solidFill>
                <a:ea typeface="宋体" pitchFamily="2" charset="-122"/>
                <a:cs typeface="+mn-cs"/>
              </a:defRPr>
            </a:lvl1pPr>
          </a:lstStyle>
          <a:p>
            <a:pPr>
              <a:defRPr/>
            </a:pPr>
            <a:fld id="{5BC70A88-A0C5-4932-9F20-50602018E3ED}" type="slidenum">
              <a:rPr lang="zh-CN" altLang="en-US"/>
              <a:pPr>
                <a:defRPr/>
              </a:pPr>
              <a:t>‹#›</a:t>
            </a:fld>
            <a:endParaRPr lang="en-US" altLang="zh-CN"/>
          </a:p>
        </p:txBody>
      </p:sp>
      <p:sp>
        <p:nvSpPr>
          <p:cNvPr id="7180" name="Rectangle 305"/>
          <p:cNvSpPr>
            <a:spLocks noChangeArrowheads="1"/>
          </p:cNvSpPr>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altLang="zh-CN" sz="1400">
              <a:solidFill>
                <a:srgbClr val="1C1C1C"/>
              </a:solidFill>
              <a:ea typeface="宋体" pitchFamily="2" charset="-122"/>
              <a:cs typeface="Arial" charset="0"/>
            </a:endParaRPr>
          </a:p>
        </p:txBody>
      </p:sp>
      <p:sp>
        <p:nvSpPr>
          <p:cNvPr id="150953" name="Rectangle 425"/>
          <p:cNvSpPr>
            <a:spLocks noGrp="1" noChangeArrowheads="1"/>
          </p:cNvSpPr>
          <p:nvPr>
            <p:ph type="dt" sz="half" idx="2"/>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rgbClr val="1C1C1C"/>
                </a:solidFill>
                <a:ea typeface="宋体" pitchFamily="2" charset="-122"/>
                <a:cs typeface="+mn-cs"/>
              </a:defRPr>
            </a:lvl1pPr>
          </a:lstStyle>
          <a:p>
            <a:pPr>
              <a:defRPr/>
            </a:pPr>
            <a:endParaRPr lang="en-US" altLang="zh-CN"/>
          </a:p>
        </p:txBody>
      </p:sp>
      <p:sp>
        <p:nvSpPr>
          <p:cNvPr id="7182" name="Rectangle 459"/>
          <p:cNvSpPr>
            <a:spLocks noGrp="1" noChangeArrowheads="1"/>
          </p:cNvSpPr>
          <p:nvPr>
            <p:ph type="title"/>
          </p:nvPr>
        </p:nvSpPr>
        <p:spPr bwMode="gray">
          <a:xfrm>
            <a:off x="233363" y="0"/>
            <a:ext cx="8686800" cy="108743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pic>
        <p:nvPicPr>
          <p:cNvPr id="150996" name="Picture 468" descr="hab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rot="4625498">
            <a:off x="2315369" y="6269831"/>
            <a:ext cx="222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997" name="Group 469"/>
          <p:cNvGrpSpPr>
            <a:grpSpLocks/>
          </p:cNvGrpSpPr>
          <p:nvPr/>
        </p:nvGrpSpPr>
        <p:grpSpPr bwMode="auto">
          <a:xfrm rot="264869">
            <a:off x="165100" y="5657850"/>
            <a:ext cx="787400" cy="352425"/>
            <a:chOff x="2044" y="2133"/>
            <a:chExt cx="1329" cy="596"/>
          </a:xfrm>
        </p:grpSpPr>
        <p:pic>
          <p:nvPicPr>
            <p:cNvPr id="7188" name="Picture 470" descr="haba"/>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Freeform 471"/>
            <p:cNvSpPr>
              <a:spLocks/>
            </p:cNvSpPr>
            <p:nvPr userDrawn="1"/>
          </p:nvSpPr>
          <p:spPr bwMode="gray">
            <a:xfrm rot="4245780">
              <a:off x="2418" y="17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grpSp>
      <p:grpSp>
        <p:nvGrpSpPr>
          <p:cNvPr id="151000" name="Group 472"/>
          <p:cNvGrpSpPr>
            <a:grpSpLocks/>
          </p:cNvGrpSpPr>
          <p:nvPr/>
        </p:nvGrpSpPr>
        <p:grpSpPr bwMode="auto">
          <a:xfrm rot="1366339" flipV="1">
            <a:off x="1071563" y="5967413"/>
            <a:ext cx="650875" cy="292100"/>
            <a:chOff x="2044" y="2133"/>
            <a:chExt cx="1329" cy="596"/>
          </a:xfrm>
        </p:grpSpPr>
        <p:pic>
          <p:nvPicPr>
            <p:cNvPr id="7186" name="Picture 473" descr="haba"/>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gray">
            <a:xfrm rot="4260956">
              <a:off x="2409" y="1772"/>
              <a:ext cx="592"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Freeform 474"/>
            <p:cNvSpPr>
              <a:spLocks/>
            </p:cNvSpPr>
            <p:nvPr userDrawn="1"/>
          </p:nvSpPr>
          <p:spPr bwMode="gray">
            <a:xfrm rot="4245780">
              <a:off x="2418" y="1764"/>
              <a:ext cx="586" cy="1324"/>
            </a:xfrm>
            <a:custGeom>
              <a:avLst/>
              <a:gdLst>
                <a:gd name="T0" fmla="*/ 8 w 1137"/>
                <a:gd name="T1" fmla="*/ 7 h 2558"/>
                <a:gd name="T2" fmla="*/ 3 w 1137"/>
                <a:gd name="T3" fmla="*/ 13 h 2558"/>
                <a:gd name="T4" fmla="*/ 2 w 1137"/>
                <a:gd name="T5" fmla="*/ 16 h 2558"/>
                <a:gd name="T6" fmla="*/ 2 w 1137"/>
                <a:gd name="T7" fmla="*/ 17 h 2558"/>
                <a:gd name="T8" fmla="*/ 1 w 1137"/>
                <a:gd name="T9" fmla="*/ 19 h 2558"/>
                <a:gd name="T10" fmla="*/ 1 w 1137"/>
                <a:gd name="T11" fmla="*/ 21 h 2558"/>
                <a:gd name="T12" fmla="*/ 1 w 1137"/>
                <a:gd name="T13" fmla="*/ 23 h 2558"/>
                <a:gd name="T14" fmla="*/ 1 w 1137"/>
                <a:gd name="T15" fmla="*/ 26 h 2558"/>
                <a:gd name="T16" fmla="*/ 1 w 1137"/>
                <a:gd name="T17" fmla="*/ 28 h 2558"/>
                <a:gd name="T18" fmla="*/ 1 w 1137"/>
                <a:gd name="T19" fmla="*/ 31 h 2558"/>
                <a:gd name="T20" fmla="*/ 2 w 1137"/>
                <a:gd name="T21" fmla="*/ 33 h 2558"/>
                <a:gd name="T22" fmla="*/ 3 w 1137"/>
                <a:gd name="T23" fmla="*/ 35 h 2558"/>
                <a:gd name="T24" fmla="*/ 3 w 1137"/>
                <a:gd name="T25" fmla="*/ 37 h 2558"/>
                <a:gd name="T26" fmla="*/ 4 w 1137"/>
                <a:gd name="T27" fmla="*/ 38 h 2558"/>
                <a:gd name="T28" fmla="*/ 6 w 1137"/>
                <a:gd name="T29" fmla="*/ 39 h 2558"/>
                <a:gd name="T30" fmla="*/ 7 w 1137"/>
                <a:gd name="T31" fmla="*/ 40 h 2558"/>
                <a:gd name="T32" fmla="*/ 8 w 1137"/>
                <a:gd name="T33" fmla="*/ 42 h 2558"/>
                <a:gd name="T34" fmla="*/ 9 w 1137"/>
                <a:gd name="T35" fmla="*/ 43 h 2558"/>
                <a:gd name="T36" fmla="*/ 10 w 1137"/>
                <a:gd name="T37" fmla="*/ 45 h 2558"/>
                <a:gd name="T38" fmla="*/ 10 w 1137"/>
                <a:gd name="T39" fmla="*/ 47 h 2558"/>
                <a:gd name="T40" fmla="*/ 10 w 1137"/>
                <a:gd name="T41" fmla="*/ 48 h 2558"/>
                <a:gd name="T42" fmla="*/ 11 w 1137"/>
                <a:gd name="T43" fmla="*/ 46 h 2558"/>
                <a:gd name="T44" fmla="*/ 11 w 1137"/>
                <a:gd name="T45" fmla="*/ 45 h 2558"/>
                <a:gd name="T46" fmla="*/ 12 w 1137"/>
                <a:gd name="T47" fmla="*/ 43 h 2558"/>
                <a:gd name="T48" fmla="*/ 12 w 1137"/>
                <a:gd name="T49" fmla="*/ 42 h 2558"/>
                <a:gd name="T50" fmla="*/ 13 w 1137"/>
                <a:gd name="T51" fmla="*/ 41 h 2558"/>
                <a:gd name="T52" fmla="*/ 14 w 1137"/>
                <a:gd name="T53" fmla="*/ 40 h 2558"/>
                <a:gd name="T54" fmla="*/ 15 w 1137"/>
                <a:gd name="T55" fmla="*/ 40 h 2558"/>
                <a:gd name="T56" fmla="*/ 15 w 1137"/>
                <a:gd name="T57" fmla="*/ 39 h 2558"/>
                <a:gd name="T58" fmla="*/ 16 w 1137"/>
                <a:gd name="T59" fmla="*/ 38 h 2558"/>
                <a:gd name="T60" fmla="*/ 18 w 1137"/>
                <a:gd name="T61" fmla="*/ 37 h 2558"/>
                <a:gd name="T62" fmla="*/ 19 w 1137"/>
                <a:gd name="T63" fmla="*/ 36 h 2558"/>
                <a:gd name="T64" fmla="*/ 20 w 1137"/>
                <a:gd name="T65" fmla="*/ 34 h 2558"/>
                <a:gd name="T66" fmla="*/ 20 w 1137"/>
                <a:gd name="T67" fmla="*/ 33 h 2558"/>
                <a:gd name="T68" fmla="*/ 21 w 1137"/>
                <a:gd name="T69" fmla="*/ 30 h 2558"/>
                <a:gd name="T70" fmla="*/ 21 w 1137"/>
                <a:gd name="T71" fmla="*/ 28 h 2558"/>
                <a:gd name="T72" fmla="*/ 21 w 1137"/>
                <a:gd name="T73" fmla="*/ 26 h 2558"/>
                <a:gd name="T74" fmla="*/ 21 w 1137"/>
                <a:gd name="T75" fmla="*/ 24 h 2558"/>
                <a:gd name="T76" fmla="*/ 21 w 1137"/>
                <a:gd name="T77" fmla="*/ 22 h 2558"/>
                <a:gd name="T78" fmla="*/ 21 w 1137"/>
                <a:gd name="T79" fmla="*/ 21 h 2558"/>
                <a:gd name="T80" fmla="*/ 20 w 1137"/>
                <a:gd name="T81" fmla="*/ 19 h 2558"/>
                <a:gd name="T82" fmla="*/ 20 w 1137"/>
                <a:gd name="T83" fmla="*/ 17 h 2558"/>
                <a:gd name="T84" fmla="*/ 20 w 1137"/>
                <a:gd name="T85" fmla="*/ 15 h 2558"/>
                <a:gd name="T86" fmla="*/ 19 w 1137"/>
                <a:gd name="T87" fmla="*/ 13 h 2558"/>
                <a:gd name="T88" fmla="*/ 18 w 1137"/>
                <a:gd name="T89" fmla="*/ 12 h 2558"/>
                <a:gd name="T90" fmla="*/ 16 w 1137"/>
                <a:gd name="T91" fmla="*/ 11 h 2558"/>
                <a:gd name="T92" fmla="*/ 15 w 1137"/>
                <a:gd name="T93" fmla="*/ 10 h 2558"/>
                <a:gd name="T94" fmla="*/ 14 w 1137"/>
                <a:gd name="T95" fmla="*/ 9 h 2558"/>
                <a:gd name="T96" fmla="*/ 13 w 1137"/>
                <a:gd name="T97" fmla="*/ 8 h 2558"/>
                <a:gd name="T98" fmla="*/ 12 w 1137"/>
                <a:gd name="T99" fmla="*/ 7 h 2558"/>
                <a:gd name="T100" fmla="*/ 11 w 1137"/>
                <a:gd name="T101" fmla="*/ 5 h 2558"/>
                <a:gd name="T102" fmla="*/ 11 w 1137"/>
                <a:gd name="T103" fmla="*/ 3 h 2558"/>
                <a:gd name="T104" fmla="*/ 10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1C1C1C"/>
                </a:solidFill>
                <a:cs typeface="Arial" charset="0"/>
              </a:endParaRPr>
            </a:p>
          </p:txBody>
        </p:sp>
      </p:grpSp>
    </p:spTree>
    <p:extLst>
      <p:ext uri="{BB962C8B-B14F-4D97-AF65-F5344CB8AC3E}">
        <p14:creationId xmlns:p14="http://schemas.microsoft.com/office/powerpoint/2010/main" val="234996508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0997"/>
                                        </p:tgtEl>
                                        <p:attrNameLst>
                                          <p:attrName>style.visibility</p:attrName>
                                        </p:attrNameLst>
                                      </p:cBhvr>
                                      <p:to>
                                        <p:strVal val="visible"/>
                                      </p:to>
                                    </p:set>
                                    <p:animEffect transition="in" filter="fade">
                                      <p:cBhvr>
                                        <p:cTn id="7" dur="1000"/>
                                        <p:tgtEl>
                                          <p:spTgt spid="150997"/>
                                        </p:tgtEl>
                                      </p:cBhvr>
                                    </p:animEffect>
                                    <p:anim calcmode="lin" valueType="num">
                                      <p:cBhvr>
                                        <p:cTn id="8" dur="1000" fill="hold"/>
                                        <p:tgtEl>
                                          <p:spTgt spid="150997"/>
                                        </p:tgtEl>
                                        <p:attrNameLst>
                                          <p:attrName>ppt_x</p:attrName>
                                        </p:attrNameLst>
                                      </p:cBhvr>
                                      <p:tavLst>
                                        <p:tav tm="0">
                                          <p:val>
                                            <p:strVal val="#ppt_x"/>
                                          </p:val>
                                        </p:tav>
                                        <p:tav tm="100000">
                                          <p:val>
                                            <p:strVal val="#ppt_x"/>
                                          </p:val>
                                        </p:tav>
                                      </p:tavLst>
                                    </p:anim>
                                    <p:anim calcmode="lin" valueType="num">
                                      <p:cBhvr>
                                        <p:cTn id="9" dur="1000" fill="hold"/>
                                        <p:tgtEl>
                                          <p:spTgt spid="150997"/>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29618 0.16535 C -0.27587 0.10476 -0.25556 0.0444 -0.20625 0.01688 C -0.15695 -0.01064 -0.0342 0.00277 -2.77778E-7 3.92229E-6 " pathEditMode="relative" ptsTypes="aaA">
                                      <p:cBhvr>
                                        <p:cTn id="11" dur="1000" fill="hold"/>
                                        <p:tgtEl>
                                          <p:spTgt spid="150997"/>
                                        </p:tgtEl>
                                        <p:attrNameLst>
                                          <p:attrName>ppt_x</p:attrName>
                                          <p:attrName>ppt_y</p:attrName>
                                        </p:attrNameLst>
                                      </p:cBhvr>
                                    </p:animMotion>
                                  </p:childTnLst>
                                </p:cTn>
                              </p:par>
                              <p:par>
                                <p:cTn id="12" presetID="42" presetClass="entr" presetSubtype="0" fill="hold" nodeType="withEffect">
                                  <p:stCondLst>
                                    <p:cond delay="700"/>
                                  </p:stCondLst>
                                  <p:childTnLst>
                                    <p:set>
                                      <p:cBhvr>
                                        <p:cTn id="13" dur="1" fill="hold">
                                          <p:stCondLst>
                                            <p:cond delay="0"/>
                                          </p:stCondLst>
                                        </p:cTn>
                                        <p:tgtEl>
                                          <p:spTgt spid="151000"/>
                                        </p:tgtEl>
                                        <p:attrNameLst>
                                          <p:attrName>style.visibility</p:attrName>
                                        </p:attrNameLst>
                                      </p:cBhvr>
                                      <p:to>
                                        <p:strVal val="visible"/>
                                      </p:to>
                                    </p:set>
                                    <p:animEffect transition="in" filter="fade">
                                      <p:cBhvr>
                                        <p:cTn id="14" dur="1000"/>
                                        <p:tgtEl>
                                          <p:spTgt spid="151000"/>
                                        </p:tgtEl>
                                      </p:cBhvr>
                                    </p:animEffect>
                                    <p:anim calcmode="lin" valueType="num">
                                      <p:cBhvr>
                                        <p:cTn id="15" dur="1000" fill="hold"/>
                                        <p:tgtEl>
                                          <p:spTgt spid="151000"/>
                                        </p:tgtEl>
                                        <p:attrNameLst>
                                          <p:attrName>ppt_x</p:attrName>
                                        </p:attrNameLst>
                                      </p:cBhvr>
                                      <p:tavLst>
                                        <p:tav tm="0">
                                          <p:val>
                                            <p:strVal val="#ppt_x"/>
                                          </p:val>
                                        </p:tav>
                                        <p:tav tm="100000">
                                          <p:val>
                                            <p:strVal val="#ppt_x"/>
                                          </p:val>
                                        </p:tav>
                                      </p:tavLst>
                                    </p:anim>
                                    <p:anim calcmode="lin" valueType="num">
                                      <p:cBhvr>
                                        <p:cTn id="16" dur="1000" fill="hold"/>
                                        <p:tgtEl>
                                          <p:spTgt spid="151000"/>
                                        </p:tgtEl>
                                        <p:attrNameLst>
                                          <p:attrName>ppt_y</p:attrName>
                                        </p:attrNameLst>
                                      </p:cBhvr>
                                      <p:tavLst>
                                        <p:tav tm="0">
                                          <p:val>
                                            <p:strVal val="#ppt_y+.1"/>
                                          </p:val>
                                        </p:tav>
                                        <p:tav tm="100000">
                                          <p:val>
                                            <p:strVal val="#ppt_y"/>
                                          </p:val>
                                        </p:tav>
                                      </p:tavLst>
                                    </p:anim>
                                  </p:childTnLst>
                                </p:cTn>
                              </p:par>
                              <p:par>
                                <p:cTn id="17" presetID="0" presetClass="path" presetSubtype="0" accel="50000" decel="50000" fill="hold" nodeType="withEffect">
                                  <p:stCondLst>
                                    <p:cond delay="700"/>
                                  </p:stCondLst>
                                  <p:childTnLst>
                                    <p:animMotion origin="layout" path="M -0.09358 -0.04237 C -0.08611 -0.04098 -0.06545 -0.04237 -0.04879 -0.03357 C -0.03212 -0.02477 -0.00521 0.00138 0.00625 0.01041 " pathEditMode="relative" rAng="0" ptsTypes="aaa">
                                      <p:cBhvr>
                                        <p:cTn id="18" dur="1000" fill="hold"/>
                                        <p:tgtEl>
                                          <p:spTgt spid="151000"/>
                                        </p:tgtEl>
                                        <p:attrNameLst>
                                          <p:attrName>ppt_x</p:attrName>
                                          <p:attrName>ppt_y</p:attrName>
                                        </p:attrNameLst>
                                      </p:cBhvr>
                                      <p:rCtr x="4983" y="2639"/>
                                    </p:animMotion>
                                  </p:childTnLst>
                                </p:cTn>
                              </p:par>
                              <p:par>
                                <p:cTn id="19" presetID="42" presetClass="entr" presetSubtype="0" fill="hold" nodeType="withEffect">
                                  <p:stCondLst>
                                    <p:cond delay="1400"/>
                                  </p:stCondLst>
                                  <p:childTnLst>
                                    <p:set>
                                      <p:cBhvr>
                                        <p:cTn id="20" dur="1" fill="hold">
                                          <p:stCondLst>
                                            <p:cond delay="0"/>
                                          </p:stCondLst>
                                        </p:cTn>
                                        <p:tgtEl>
                                          <p:spTgt spid="150996"/>
                                        </p:tgtEl>
                                        <p:attrNameLst>
                                          <p:attrName>style.visibility</p:attrName>
                                        </p:attrNameLst>
                                      </p:cBhvr>
                                      <p:to>
                                        <p:strVal val="visible"/>
                                      </p:to>
                                    </p:set>
                                    <p:animEffect transition="in" filter="fade">
                                      <p:cBhvr>
                                        <p:cTn id="21" dur="1000"/>
                                        <p:tgtEl>
                                          <p:spTgt spid="150996"/>
                                        </p:tgtEl>
                                      </p:cBhvr>
                                    </p:animEffect>
                                    <p:anim calcmode="lin" valueType="num">
                                      <p:cBhvr>
                                        <p:cTn id="22" dur="1000" fill="hold"/>
                                        <p:tgtEl>
                                          <p:spTgt spid="150996"/>
                                        </p:tgtEl>
                                        <p:attrNameLst>
                                          <p:attrName>ppt_x</p:attrName>
                                        </p:attrNameLst>
                                      </p:cBhvr>
                                      <p:tavLst>
                                        <p:tav tm="0">
                                          <p:val>
                                            <p:strVal val="#ppt_x"/>
                                          </p:val>
                                        </p:tav>
                                        <p:tav tm="100000">
                                          <p:val>
                                            <p:strVal val="#ppt_x"/>
                                          </p:val>
                                        </p:tav>
                                      </p:tavLst>
                                    </p:anim>
                                    <p:anim calcmode="lin" valueType="num">
                                      <p:cBhvr>
                                        <p:cTn id="23" dur="1000" fill="hold"/>
                                        <p:tgtEl>
                                          <p:spTgt spid="150996"/>
                                        </p:tgtEl>
                                        <p:attrNameLst>
                                          <p:attrName>ppt_y</p:attrName>
                                        </p:attrNameLst>
                                      </p:cBhvr>
                                      <p:tavLst>
                                        <p:tav tm="0">
                                          <p:val>
                                            <p:strVal val="#ppt_y+.1"/>
                                          </p:val>
                                        </p:tav>
                                        <p:tav tm="100000">
                                          <p:val>
                                            <p:strVal val="#ppt_y"/>
                                          </p:val>
                                        </p:tav>
                                      </p:tavLst>
                                    </p:anim>
                                  </p:childTnLst>
                                </p:cTn>
                              </p:par>
                              <p:par>
                                <p:cTn id="24" presetID="0" presetClass="path" presetSubtype="0" accel="50000" decel="50000" fill="hold" nodeType="withEffect">
                                  <p:stCondLst>
                                    <p:cond delay="1400"/>
                                  </p:stCondLst>
                                  <p:childTnLst>
                                    <p:animMotion origin="layout" path="M -0.11129 -0.06273 C -0.10486 -0.05486 -0.09167 -0.02569 -0.07309 -0.01527 C -0.05452 -0.00486 -0.01528 -0.00324 2.22222E-6 -2.96296E-6 " pathEditMode="relative" rAng="0" ptsTypes="aaa">
                                      <p:cBhvr>
                                        <p:cTn id="25" dur="1000" fill="hold"/>
                                        <p:tgtEl>
                                          <p:spTgt spid="150996"/>
                                        </p:tgtEl>
                                        <p:attrNameLst>
                                          <p:attrName>ppt_x</p:attrName>
                                          <p:attrName>ppt_y</p:attrName>
                                        </p:attrNameLst>
                                      </p:cBhvr>
                                      <p:rCtr x="5556" y="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600" b="1">
          <a:solidFill>
            <a:schemeClr val="tx1"/>
          </a:solidFill>
          <a:latin typeface="+mj-lt"/>
          <a:ea typeface="+mj-ea"/>
          <a:cs typeface="+mj-cs"/>
        </a:defRPr>
      </a:lvl1pPr>
      <a:lvl2pPr algn="ctr" rtl="0" eaLnBrk="0" fontAlgn="base" hangingPunct="0">
        <a:spcBef>
          <a:spcPct val="0"/>
        </a:spcBef>
        <a:spcAft>
          <a:spcPct val="0"/>
        </a:spcAft>
        <a:defRPr sz="4600" b="1">
          <a:solidFill>
            <a:schemeClr val="tx1"/>
          </a:solidFill>
          <a:latin typeface="Arial" charset="0"/>
        </a:defRPr>
      </a:lvl2pPr>
      <a:lvl3pPr algn="ctr" rtl="0" eaLnBrk="0" fontAlgn="base" hangingPunct="0">
        <a:spcBef>
          <a:spcPct val="0"/>
        </a:spcBef>
        <a:spcAft>
          <a:spcPct val="0"/>
        </a:spcAft>
        <a:defRPr sz="4600" b="1">
          <a:solidFill>
            <a:schemeClr val="tx1"/>
          </a:solidFill>
          <a:latin typeface="Arial" charset="0"/>
        </a:defRPr>
      </a:lvl3pPr>
      <a:lvl4pPr algn="ctr" rtl="0" eaLnBrk="0" fontAlgn="base" hangingPunct="0">
        <a:spcBef>
          <a:spcPct val="0"/>
        </a:spcBef>
        <a:spcAft>
          <a:spcPct val="0"/>
        </a:spcAft>
        <a:defRPr sz="4600" b="1">
          <a:solidFill>
            <a:schemeClr val="tx1"/>
          </a:solidFill>
          <a:latin typeface="Arial" charset="0"/>
        </a:defRPr>
      </a:lvl4pPr>
      <a:lvl5pPr algn="ctr" rtl="0" eaLnBrk="0" fontAlgn="base" hangingPunct="0">
        <a:spcBef>
          <a:spcPct val="0"/>
        </a:spcBef>
        <a:spcAft>
          <a:spcPct val="0"/>
        </a:spcAft>
        <a:defRPr sz="4600" b="1">
          <a:solidFill>
            <a:schemeClr val="tx1"/>
          </a:solidFill>
          <a:latin typeface="Arial" charset="0"/>
        </a:defRPr>
      </a:lvl5pPr>
      <a:lvl6pPr marL="457200" algn="ctr" rtl="0" fontAlgn="base">
        <a:spcBef>
          <a:spcPct val="0"/>
        </a:spcBef>
        <a:spcAft>
          <a:spcPct val="0"/>
        </a:spcAft>
        <a:defRPr sz="4600" b="1">
          <a:solidFill>
            <a:schemeClr val="tx1"/>
          </a:solidFill>
          <a:latin typeface="Arial" charset="0"/>
        </a:defRPr>
      </a:lvl6pPr>
      <a:lvl7pPr marL="914400" algn="ctr" rtl="0" fontAlgn="base">
        <a:spcBef>
          <a:spcPct val="0"/>
        </a:spcBef>
        <a:spcAft>
          <a:spcPct val="0"/>
        </a:spcAft>
        <a:defRPr sz="4600" b="1">
          <a:solidFill>
            <a:schemeClr val="tx1"/>
          </a:solidFill>
          <a:latin typeface="Arial" charset="0"/>
        </a:defRPr>
      </a:lvl7pPr>
      <a:lvl8pPr marL="1371600" algn="ctr" rtl="0" fontAlgn="base">
        <a:spcBef>
          <a:spcPct val="0"/>
        </a:spcBef>
        <a:spcAft>
          <a:spcPct val="0"/>
        </a:spcAft>
        <a:defRPr sz="4600" b="1">
          <a:solidFill>
            <a:schemeClr val="tx1"/>
          </a:solidFill>
          <a:latin typeface="Arial" charset="0"/>
        </a:defRPr>
      </a:lvl8pPr>
      <a:lvl9pPr marL="1828800" algn="ctr" rtl="0" fontAlgn="base">
        <a:spcBef>
          <a:spcPct val="0"/>
        </a:spcBef>
        <a:spcAft>
          <a:spcPct val="0"/>
        </a:spcAft>
        <a:defRPr sz="4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8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65.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5.xml"/><Relationship Id="rId5" Type="http://schemas.openxmlformats.org/officeDocument/2006/relationships/image" Target="../media/image46.jp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2.xml"/><Relationship Id="rId5" Type="http://schemas.openxmlformats.org/officeDocument/2006/relationships/image" Target="../media/image38.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1.png"/><Relationship Id="rId7"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86.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openxmlformats.org/officeDocument/2006/relationships/slide" Target="slide32.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17.xml"/><Relationship Id="rId5" Type="http://schemas.microsoft.com/office/2007/relationships/hdphoto" Target="../media/hdphoto1.wdp"/><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52.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31.png"/><Relationship Id="rId7"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09.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82.xml"/><Relationship Id="rId6" Type="http://schemas.openxmlformats.org/officeDocument/2006/relationships/image" Target="../media/image31.png"/><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 Target="slide40.xml"/><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86.xml"/><Relationship Id="rId6" Type="http://schemas.openxmlformats.org/officeDocument/2006/relationships/image" Target="../media/image31.png"/><Relationship Id="rId11" Type="http://schemas.openxmlformats.org/officeDocument/2006/relationships/image" Target="../media/image74.jpg"/><Relationship Id="rId5" Type="http://schemas.openxmlformats.org/officeDocument/2006/relationships/slide" Target="slide38.xml"/><Relationship Id="rId10" Type="http://schemas.openxmlformats.org/officeDocument/2006/relationships/image" Target="../media/image73.jpg"/><Relationship Id="rId4" Type="http://schemas.openxmlformats.org/officeDocument/2006/relationships/slide" Target="slide39.xml"/><Relationship Id="rId9"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76.xml"/><Relationship Id="rId5" Type="http://schemas.openxmlformats.org/officeDocument/2006/relationships/slide" Target="slide37.xml"/><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5.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11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65.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65.xml"/><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1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31.png"/><Relationship Id="rId7"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86.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3.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78.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8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accent6">
                <a:lumMod val="20000"/>
                <a:lumOff val="80000"/>
              </a:schemeClr>
            </a:gs>
            <a:gs pos="88000">
              <a:schemeClr val="accent4">
                <a:lumMod val="20000"/>
                <a:lumOff val="80000"/>
              </a:schemeClr>
            </a:gs>
            <a:gs pos="51000">
              <a:schemeClr val="tx2">
                <a:lumMod val="25000"/>
                <a:lumOff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76047"/>
            <a:ext cx="9143999" cy="5010029"/>
          </a:xfrm>
          <a:prstGeom prst="rect">
            <a:avLst/>
          </a:prstGeom>
          <a:noFill/>
          <a:effectLst>
            <a:outerShdw blurRad="50800" dist="38100" dir="8400000" algn="tl" rotWithShape="0">
              <a:prstClr val="black">
                <a:alpha val="40000"/>
              </a:prstClr>
            </a:outerShdw>
          </a:effectLst>
        </p:spPr>
      </p:pic>
      <p:sp>
        <p:nvSpPr>
          <p:cNvPr id="6" name="TextBox 5"/>
          <p:cNvSpPr txBox="1"/>
          <p:nvPr/>
        </p:nvSpPr>
        <p:spPr>
          <a:xfrm>
            <a:off x="2849295" y="1628507"/>
            <a:ext cx="6460958" cy="2285241"/>
          </a:xfrm>
          <a:prstGeom prst="rect">
            <a:avLst/>
          </a:prstGeom>
          <a:noFill/>
        </p:spPr>
        <p:txBody>
          <a:bodyPr wrap="square" rtlCol="0">
            <a:spAutoFit/>
            <a:scene3d>
              <a:camera prst="orthographicFront"/>
              <a:lightRig rig="threePt" dir="t"/>
            </a:scene3d>
            <a:sp3d extrusionH="57150">
              <a:bevelT w="38100" h="38100" prst="angle"/>
            </a:sp3d>
          </a:bodyPr>
          <a:lstStyle/>
          <a:p>
            <a:pPr lvl="0" algn="ctr" defTabSz="685800">
              <a:defRPr/>
            </a:pPr>
            <a: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HỌC TẬP VÀ LÀM THEO </a:t>
            </a:r>
            <a:b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T</a:t>
            </a:r>
            <a:r>
              <a:rPr lang="vi-VN"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Ư</a:t>
            </a:r>
            <a: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TƯỞNG, ĐẠO ĐỨC, </a:t>
            </a:r>
            <a:b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PHONG CÁCH HỒ CHÍ MINH </a:t>
            </a:r>
            <a:b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CHỦ ĐỀ TOÀN KHÓA</a:t>
            </a:r>
          </a:p>
          <a:p>
            <a:pPr lvl="0" algn="ctr" defTabSz="685800">
              <a:defRPr/>
            </a:pPr>
            <a:r>
              <a:rPr lang="en-US"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VÀ NĂM 2023</a:t>
            </a:r>
            <a:endParaRPr lang="en-GB" sz="2850" b="1"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083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63773" y="1628775"/>
            <a:ext cx="6517509" cy="4353865"/>
          </a:xfrm>
          <a:ln w="38100" cmpd="sng">
            <a:solidFill>
              <a:srgbClr val="FF0000"/>
            </a:solidFill>
          </a:ln>
        </p:spPr>
        <p:txBody>
          <a:bodyPr>
            <a:noAutofit/>
          </a:bodyPr>
          <a:lstStyle/>
          <a:p>
            <a:pPr algn="ctr">
              <a:lnSpc>
                <a:spcPct val="120000"/>
              </a:lnSpc>
            </a:pPr>
            <a:r>
              <a:rPr lang="en-US" altLang="ja-JP" sz="2400" b="1" i="1">
                <a:solidFill>
                  <a:srgbClr val="000099"/>
                </a:solidFill>
                <a:latin typeface="Arial" panose="020B0604020202020204" pitchFamily="34" charset="0"/>
                <a:ea typeface="ＭＳ Ｐゴシック" charset="0"/>
                <a:cs typeface="Arial" panose="020B0604020202020204" pitchFamily="34" charset="0"/>
              </a:rPr>
              <a:t>Đất </a:t>
            </a:r>
            <a:r>
              <a:rPr lang="en-US" altLang="ja-JP" sz="2400" b="1" i="1" err="1">
                <a:solidFill>
                  <a:srgbClr val="000099"/>
                </a:solidFill>
                <a:latin typeface="Arial" panose="020B0604020202020204" pitchFamily="34" charset="0"/>
                <a:ea typeface="ＭＳ Ｐゴシック" charset="0"/>
                <a:cs typeface="Arial" panose="020B0604020202020204" pitchFamily="34" charset="0"/>
              </a:rPr>
              <a:t>nước</a:t>
            </a:r>
            <a:r>
              <a:rPr lang="en-US" altLang="ja-JP" sz="2400" b="1" i="1">
                <a:solidFill>
                  <a:srgbClr val="000099"/>
                </a:solidFill>
                <a:latin typeface="Arial" panose="020B0604020202020204" pitchFamily="34" charset="0"/>
                <a:ea typeface="ＭＳ Ｐゴシック" charset="0"/>
                <a:cs typeface="Arial" panose="020B0604020202020204" pitchFamily="34" charset="0"/>
              </a:rPr>
              <a:t> phát triển chưa bền vững. Năng suất lao động, trình độ phát triển, chất lượng, hiệu quả, </a:t>
            </a:r>
            <a:r>
              <a:rPr lang="en-US" altLang="ja-JP" sz="2400" b="1" i="1">
                <a:solidFill>
                  <a:srgbClr val="FF0000"/>
                </a:solidFill>
                <a:latin typeface="Arial" panose="020B0604020202020204" pitchFamily="34" charset="0"/>
                <a:ea typeface="ＭＳ Ｐゴシック" charset="0"/>
                <a:cs typeface="Arial" panose="020B0604020202020204" pitchFamily="34" charset="0"/>
              </a:rPr>
              <a:t>sức cạnh tranh </a:t>
            </a:r>
            <a:r>
              <a:rPr lang="en-US" altLang="ja-JP" sz="2400" b="1" i="1">
                <a:solidFill>
                  <a:srgbClr val="000099"/>
                </a:solidFill>
                <a:latin typeface="Arial" panose="020B0604020202020204" pitchFamily="34" charset="0"/>
                <a:ea typeface="ＭＳ Ｐゴシック" charset="0"/>
                <a:cs typeface="Arial" panose="020B0604020202020204" pitchFamily="34" charset="0"/>
              </a:rPr>
              <a:t>của nền kinh tế còn thấp.  Trong xây dựng, phát triển, quản lý văn hóa, xã hội còn hạn chế, bất cập. Một bộ phận nhân dân chưa thụ hưởng đầy đủ, công bằng thành quả công cuộc đổi mới…Bốn nguy cơ, trong đó nguy cơ tụt hậu còn luôn hiện hữu…</a:t>
            </a:r>
            <a:endParaRPr lang="en-US" sz="2400" b="1" i="1" dirty="0">
              <a:solidFill>
                <a:srgbClr val="000099"/>
              </a:solidFill>
              <a:latin typeface="Arial" panose="020B0604020202020204" pitchFamily="34" charset="0"/>
              <a:ea typeface="ＭＳ Ｐゴシック" charset="0"/>
              <a:cs typeface="Arial" panose="020B0604020202020204" pitchFamily="34" charset="0"/>
            </a:endParaRPr>
          </a:p>
        </p:txBody>
      </p:sp>
      <p:sp>
        <p:nvSpPr>
          <p:cNvPr id="47106" name="Content Placeholder 2"/>
          <p:cNvSpPr>
            <a:spLocks noGrp="1"/>
          </p:cNvSpPr>
          <p:nvPr>
            <p:ph idx="1"/>
          </p:nvPr>
        </p:nvSpPr>
        <p:spPr>
          <a:xfrm>
            <a:off x="4299045" y="116459"/>
            <a:ext cx="3733801" cy="1279328"/>
          </a:xfrm>
          <a:ln>
            <a:solidFill>
              <a:srgbClr val="0000FF"/>
            </a:solidFill>
          </a:ln>
        </p:spPr>
        <p:txBody>
          <a:bodyPr>
            <a:normAutofit fontScale="55000" lnSpcReduction="20000"/>
          </a:bodyPr>
          <a:lstStyle/>
          <a:p>
            <a:pPr marL="0" indent="0" algn="ctr">
              <a:lnSpc>
                <a:spcPct val="160000"/>
              </a:lnSpc>
              <a:buNone/>
            </a:pPr>
            <a:r>
              <a:rPr lang="en-US" sz="4000" b="1">
                <a:solidFill>
                  <a:schemeClr val="bg1"/>
                </a:solidFill>
                <a:latin typeface="Arial" panose="020B0604020202020204" pitchFamily="34" charset="0"/>
                <a:ea typeface="ＭＳ Ｐゴシック" charset="0"/>
                <a:cs typeface="Arial" panose="020B0604020202020204" pitchFamily="34" charset="0"/>
              </a:rPr>
              <a:t>3. Thực tiễn và tình hình</a:t>
            </a:r>
          </a:p>
          <a:p>
            <a:pPr marL="0" indent="0" algn="ctr">
              <a:lnSpc>
                <a:spcPct val="160000"/>
              </a:lnSpc>
              <a:buNone/>
            </a:pPr>
            <a:r>
              <a:rPr lang="en-US" sz="4000" b="1">
                <a:solidFill>
                  <a:srgbClr val="000099"/>
                </a:solidFill>
                <a:latin typeface="Arial" panose="020B0604020202020204" pitchFamily="34" charset="0"/>
                <a:ea typeface="ＭＳ Ｐゴシック" charset="0"/>
                <a:cs typeface="Arial" panose="020B0604020202020204" pitchFamily="34" charset="0"/>
              </a:rPr>
              <a:t>Đất nước</a:t>
            </a:r>
            <a:endParaRPr lang="en-US" sz="4000" b="1" dirty="0">
              <a:solidFill>
                <a:srgbClr val="000099"/>
              </a:solidFill>
              <a:latin typeface="Arial" panose="020B0604020202020204" pitchFamily="34" charset="0"/>
              <a:ea typeface="ＭＳ Ｐゴシック" charset="0"/>
              <a:cs typeface="Arial" panose="020B0604020202020204" pitchFamily="34" charset="0"/>
            </a:endParaRPr>
          </a:p>
        </p:txBody>
      </p:sp>
      <p:pic>
        <p:nvPicPr>
          <p:cNvPr id="6" name="Picture 2" descr="D:\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33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81282" y="1395787"/>
            <a:ext cx="2462718" cy="1912903"/>
          </a:xfrm>
          <a:prstGeom prst="rect">
            <a:avLst/>
          </a:prstGeom>
        </p:spPr>
      </p:pic>
    </p:spTree>
    <p:extLst>
      <p:ext uri="{BB962C8B-B14F-4D97-AF65-F5344CB8AC3E}">
        <p14:creationId xmlns:p14="http://schemas.microsoft.com/office/powerpoint/2010/main" val="4058776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529" y="27273"/>
            <a:ext cx="8368941" cy="954107"/>
          </a:xfrm>
          <a:prstGeom prst="rect">
            <a:avLst/>
          </a:prstGeom>
          <a:solidFill>
            <a:srgbClr val="92D050"/>
          </a:solidFill>
          <a:ln w="19050">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D2605"/>
                </a:solidFill>
                <a:effectLst/>
                <a:uLnTx/>
                <a:uFillTx/>
                <a:latin typeface="Arial" panose="020B0604020202020204" pitchFamily="34" charset="0"/>
                <a:ea typeface="Times New Roman"/>
                <a:cs typeface="Arial" panose="020B0604020202020204" pitchFamily="34" charset="0"/>
              </a:rPr>
              <a:t>Mối quan hệ giữa sức mạnh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D2605"/>
                </a:solidFill>
                <a:effectLst/>
                <a:uLnTx/>
                <a:uFillTx/>
                <a:latin typeface="Arial" panose="020B0604020202020204" pitchFamily="34" charset="0"/>
                <a:ea typeface="Times New Roman"/>
                <a:cs typeface="Arial" panose="020B0604020202020204" pitchFamily="34" charset="0"/>
              </a:rPr>
              <a:t>nội lực và ngoại lực</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17"/>
          <p:cNvSpPr>
            <a:spLocks noChangeArrowheads="1"/>
          </p:cNvSpPr>
          <p:nvPr/>
        </p:nvSpPr>
        <p:spPr bwMode="gray">
          <a:xfrm>
            <a:off x="564483" y="1655642"/>
            <a:ext cx="2102518" cy="856882"/>
          </a:xfrm>
          <a:prstGeom prst="roundRect">
            <a:avLst>
              <a:gd name="adj" fmla="val 11505"/>
            </a:avLst>
          </a:prstGeom>
          <a:gradFill rotWithShape="1">
            <a:gsLst>
              <a:gs pos="0">
                <a:srgbClr val="C7E8C2"/>
              </a:gs>
              <a:gs pos="100000">
                <a:srgbClr val="C7E8C2"/>
              </a:gs>
            </a:gsLst>
            <a:lin ang="0" scaled="1"/>
          </a:gradFill>
          <a:ln>
            <a:solidFill>
              <a:srgbClr val="00B05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80808"/>
              </a:solidFill>
              <a:effectLst/>
              <a:uLnTx/>
              <a:uFillTx/>
              <a:latin typeface="Arial" charset="0"/>
              <a:ea typeface="+mn-ea"/>
              <a:cs typeface="Arial" charset="0"/>
            </a:endParaRPr>
          </a:p>
        </p:txBody>
      </p:sp>
      <p:sp>
        <p:nvSpPr>
          <p:cNvPr id="7" name="Text Box 18"/>
          <p:cNvSpPr txBox="1">
            <a:spLocks noChangeArrowheads="1"/>
          </p:cNvSpPr>
          <p:nvPr/>
        </p:nvSpPr>
        <p:spPr bwMode="gray">
          <a:xfrm>
            <a:off x="737931" y="1854134"/>
            <a:ext cx="2293123"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2B166E"/>
                </a:solidFill>
                <a:effectLst/>
                <a:uLnTx/>
                <a:uFillTx/>
                <a:latin typeface="Arial" charset="0"/>
                <a:ea typeface="+mn-ea"/>
                <a:cs typeface="+mn-cs"/>
              </a:rPr>
              <a:t>* NỘI LỰC</a:t>
            </a:r>
            <a:endParaRPr kumimoji="0" lang="en-US" sz="2400" b="1" i="0" u="none" strike="noStrike" kern="0" cap="none" spc="0" normalizeH="0" baseline="0" noProof="0" dirty="0">
              <a:ln>
                <a:noFill/>
              </a:ln>
              <a:solidFill>
                <a:srgbClr val="9BD3E5"/>
              </a:solidFill>
              <a:effectLst/>
              <a:uLnTx/>
              <a:uFillTx/>
              <a:latin typeface="Arial"/>
              <a:ea typeface="+mn-ea"/>
              <a:cs typeface="+mn-cs"/>
            </a:endParaRPr>
          </a:p>
        </p:txBody>
      </p:sp>
      <p:sp>
        <p:nvSpPr>
          <p:cNvPr id="8" name="AutoShape 17"/>
          <p:cNvSpPr>
            <a:spLocks noChangeArrowheads="1"/>
          </p:cNvSpPr>
          <p:nvPr/>
        </p:nvSpPr>
        <p:spPr bwMode="gray">
          <a:xfrm>
            <a:off x="542353" y="4468530"/>
            <a:ext cx="2093190" cy="863931"/>
          </a:xfrm>
          <a:prstGeom prst="roundRect">
            <a:avLst>
              <a:gd name="adj" fmla="val 11505"/>
            </a:avLst>
          </a:prstGeom>
          <a:gradFill rotWithShape="1">
            <a:gsLst>
              <a:gs pos="0">
                <a:srgbClr val="C7E8C2"/>
              </a:gs>
              <a:gs pos="100000">
                <a:srgbClr val="C7E8C2"/>
              </a:gs>
            </a:gsLst>
            <a:lin ang="0" scaled="1"/>
          </a:gradFill>
          <a:ln>
            <a:solidFill>
              <a:srgbClr val="00B05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80808"/>
              </a:solidFill>
              <a:effectLst/>
              <a:uLnTx/>
              <a:uFillTx/>
              <a:latin typeface="Arial" charset="0"/>
              <a:ea typeface="+mn-ea"/>
              <a:cs typeface="Arial" charset="0"/>
            </a:endParaRPr>
          </a:p>
        </p:txBody>
      </p:sp>
      <p:sp>
        <p:nvSpPr>
          <p:cNvPr id="9" name="Text Box 18"/>
          <p:cNvSpPr txBox="1">
            <a:spLocks noChangeArrowheads="1"/>
          </p:cNvSpPr>
          <p:nvPr/>
        </p:nvSpPr>
        <p:spPr bwMode="gray">
          <a:xfrm>
            <a:off x="486830" y="4678985"/>
            <a:ext cx="2229394"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2B166E"/>
                </a:solidFill>
                <a:effectLst/>
                <a:uLnTx/>
                <a:uFillTx/>
                <a:latin typeface="Arial" charset="0"/>
                <a:ea typeface="+mn-ea"/>
                <a:cs typeface="+mn-cs"/>
              </a:rPr>
              <a:t>* NGOẠI LỰC</a:t>
            </a:r>
            <a:endParaRPr kumimoji="0" lang="en-US" sz="2400" b="1" i="0" u="none" strike="noStrike" kern="0" cap="none" spc="0" normalizeH="0" baseline="0" noProof="0" dirty="0">
              <a:ln>
                <a:noFill/>
              </a:ln>
              <a:solidFill>
                <a:srgbClr val="9BD3E5"/>
              </a:solidFill>
              <a:effectLst/>
              <a:uLnTx/>
              <a:uFillTx/>
              <a:latin typeface="Arial"/>
              <a:ea typeface="+mn-ea"/>
              <a:cs typeface="+mn-cs"/>
            </a:endParaRPr>
          </a:p>
        </p:txBody>
      </p:sp>
      <p:grpSp>
        <p:nvGrpSpPr>
          <p:cNvPr id="10" name="Group 100"/>
          <p:cNvGrpSpPr>
            <a:grpSpLocks/>
          </p:cNvGrpSpPr>
          <p:nvPr/>
        </p:nvGrpSpPr>
        <p:grpSpPr bwMode="auto">
          <a:xfrm>
            <a:off x="2612104" y="4191022"/>
            <a:ext cx="450297" cy="1653118"/>
            <a:chOff x="1417" y="2068"/>
            <a:chExt cx="855" cy="1135"/>
          </a:xfrm>
        </p:grpSpPr>
        <p:grpSp>
          <p:nvGrpSpPr>
            <p:cNvPr id="12" name="Group 99"/>
            <p:cNvGrpSpPr>
              <a:grpSpLocks/>
            </p:cNvGrpSpPr>
            <p:nvPr/>
          </p:nvGrpSpPr>
          <p:grpSpPr bwMode="auto">
            <a:xfrm>
              <a:off x="1417" y="2129"/>
              <a:ext cx="750" cy="1003"/>
              <a:chOff x="1417" y="2129"/>
              <a:chExt cx="750" cy="1003"/>
            </a:xfrm>
          </p:grpSpPr>
          <p:sp>
            <p:nvSpPr>
              <p:cNvPr id="18" name="Line 67"/>
              <p:cNvSpPr>
                <a:spLocks noChangeShapeType="1"/>
              </p:cNvSpPr>
              <p:nvPr/>
            </p:nvSpPr>
            <p:spPr bwMode="auto">
              <a:xfrm>
                <a:off x="1417" y="2610"/>
                <a:ext cx="750" cy="522"/>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19" name="Line 70"/>
              <p:cNvSpPr>
                <a:spLocks noChangeShapeType="1"/>
              </p:cNvSpPr>
              <p:nvPr/>
            </p:nvSpPr>
            <p:spPr bwMode="auto">
              <a:xfrm flipV="1">
                <a:off x="1417" y="2129"/>
                <a:ext cx="741" cy="481"/>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grpSp>
        <p:sp>
          <p:nvSpPr>
            <p:cNvPr id="13" name="Oval 80"/>
            <p:cNvSpPr>
              <a:spLocks noChangeArrowheads="1"/>
            </p:cNvSpPr>
            <p:nvPr/>
          </p:nvSpPr>
          <p:spPr bwMode="gray">
            <a:xfrm>
              <a:off x="2145" y="2068"/>
              <a:ext cx="127" cy="129"/>
            </a:xfrm>
            <a:prstGeom prst="ellipse">
              <a:avLst/>
            </a:prstGeom>
            <a:solidFill>
              <a:schemeClr val="accent6">
                <a:lumMod val="75000"/>
              </a:schemeClr>
            </a:solidFill>
            <a:ln w="19050">
              <a:solidFill>
                <a:srgbClr val="FFFFFF"/>
              </a:solidFill>
              <a:round/>
              <a:headEnd/>
              <a:tailEnd/>
            </a:ln>
            <a:effectLst/>
            <a:extLst>
              <a:ext uri="{AF507438-7753-43E0-B8FC-AC1667EBCBE1}">
                <a14:hiddenEffects xmlns:a14="http://schemas.microsoft.com/office/drawing/2010/main">
                  <a:effectLst>
                    <a:outerShdw dist="63500" dir="2212194" algn="ct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15" name="Oval 85"/>
            <p:cNvSpPr>
              <a:spLocks noChangeArrowheads="1"/>
            </p:cNvSpPr>
            <p:nvPr/>
          </p:nvSpPr>
          <p:spPr bwMode="gray">
            <a:xfrm>
              <a:off x="2144" y="3075"/>
              <a:ext cx="127" cy="128"/>
            </a:xfrm>
            <a:prstGeom prst="ellipse">
              <a:avLst/>
            </a:prstGeom>
            <a:gradFill rotWithShape="1">
              <a:gsLst>
                <a:gs pos="0">
                  <a:srgbClr val="EB984D"/>
                </a:gs>
                <a:gs pos="100000">
                  <a:srgbClr val="EB984D">
                    <a:gamma/>
                    <a:shade val="66667"/>
                    <a:invGamma/>
                  </a:srgbClr>
                </a:gs>
              </a:gsLst>
              <a:path path="shape">
                <a:fillToRect l="50000" t="50000" r="50000" b="50000"/>
              </a:path>
            </a:gradFill>
            <a:ln w="19050">
              <a:solidFill>
                <a:srgbClr val="FFFFFF"/>
              </a:solidFill>
              <a:round/>
              <a:headEnd/>
              <a:tailEnd/>
            </a:ln>
            <a:effectLst/>
            <a:extLst>
              <a:ext uri="{AF507438-7753-43E0-B8FC-AC1667EBCBE1}">
                <a14:hiddenEffects xmlns:a14="http://schemas.microsoft.com/office/drawing/2010/main">
                  <a:effectLst>
                    <a:outerShdw dist="63500" dir="2212194" algn="ct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grpSp>
      <p:sp>
        <p:nvSpPr>
          <p:cNvPr id="21" name="Text Box 18"/>
          <p:cNvSpPr txBox="1">
            <a:spLocks noChangeArrowheads="1"/>
          </p:cNvSpPr>
          <p:nvPr/>
        </p:nvSpPr>
        <p:spPr bwMode="gray">
          <a:xfrm>
            <a:off x="3036391" y="4067163"/>
            <a:ext cx="1354230"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Arial" charset="0"/>
                <a:ea typeface="+mn-ea"/>
                <a:cs typeface="+mn-cs"/>
              </a:rPr>
              <a:t>Vật chất</a:t>
            </a:r>
            <a:endParaRPr kumimoji="0" lang="en-US" sz="2000" b="1" i="0" u="none" strike="noStrike" kern="0" cap="none" spc="0" normalizeH="0" baseline="0" noProof="0" dirty="0">
              <a:ln>
                <a:noFill/>
              </a:ln>
              <a:solidFill>
                <a:srgbClr val="C00000"/>
              </a:solidFill>
              <a:effectLst/>
              <a:uLnTx/>
              <a:uFillTx/>
              <a:latin typeface="Arial"/>
              <a:ea typeface="+mn-ea"/>
              <a:cs typeface="+mn-cs"/>
            </a:endParaRPr>
          </a:p>
        </p:txBody>
      </p:sp>
      <p:sp>
        <p:nvSpPr>
          <p:cNvPr id="22" name="Text Box 18"/>
          <p:cNvSpPr txBox="1">
            <a:spLocks noChangeArrowheads="1"/>
          </p:cNvSpPr>
          <p:nvPr/>
        </p:nvSpPr>
        <p:spPr bwMode="gray">
          <a:xfrm>
            <a:off x="3002361" y="5492350"/>
            <a:ext cx="1354230"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Arial" charset="0"/>
                <a:ea typeface="+mn-ea"/>
                <a:cs typeface="+mn-cs"/>
              </a:rPr>
              <a:t>Tinh thần</a:t>
            </a:r>
            <a:endParaRPr kumimoji="0" lang="en-US" sz="2000" b="1" i="0" u="none" strike="noStrike" kern="0" cap="none" spc="0" normalizeH="0" baseline="0" noProof="0" dirty="0">
              <a:ln>
                <a:noFill/>
              </a:ln>
              <a:solidFill>
                <a:srgbClr val="C00000"/>
              </a:solidFill>
              <a:effectLst/>
              <a:uLnTx/>
              <a:uFillTx/>
              <a:latin typeface="Arial"/>
              <a:ea typeface="+mn-ea"/>
              <a:cs typeface="+mn-cs"/>
            </a:endParaRPr>
          </a:p>
        </p:txBody>
      </p:sp>
      <p:sp>
        <p:nvSpPr>
          <p:cNvPr id="24" name="Text Box 18"/>
          <p:cNvSpPr txBox="1">
            <a:spLocks noChangeArrowheads="1"/>
          </p:cNvSpPr>
          <p:nvPr/>
        </p:nvSpPr>
        <p:spPr bwMode="gray">
          <a:xfrm>
            <a:off x="2961049" y="1090065"/>
            <a:ext cx="1499578"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B166E"/>
                </a:solidFill>
                <a:effectLst/>
                <a:uLnTx/>
                <a:uFillTx/>
                <a:latin typeface="Arial" charset="0"/>
                <a:ea typeface="+mn-ea"/>
                <a:cs typeface="+mn-cs"/>
              </a:rPr>
              <a:t>Sức mạnh cứng</a:t>
            </a:r>
            <a:endParaRPr kumimoji="0" lang="en-US" sz="2000" b="1" i="0" u="none" strike="noStrike" kern="0" cap="none" spc="0" normalizeH="0" baseline="0" noProof="0" dirty="0">
              <a:ln>
                <a:noFill/>
              </a:ln>
              <a:solidFill>
                <a:srgbClr val="9BD3E5"/>
              </a:solidFill>
              <a:effectLst/>
              <a:uLnTx/>
              <a:uFillTx/>
              <a:latin typeface="Arial"/>
              <a:ea typeface="+mn-ea"/>
              <a:cs typeface="+mn-cs"/>
            </a:endParaRPr>
          </a:p>
        </p:txBody>
      </p:sp>
      <p:sp>
        <p:nvSpPr>
          <p:cNvPr id="28" name="Line 73"/>
          <p:cNvSpPr>
            <a:spLocks noChangeShapeType="1"/>
          </p:cNvSpPr>
          <p:nvPr/>
        </p:nvSpPr>
        <p:spPr bwMode="auto">
          <a:xfrm>
            <a:off x="2635543" y="2074118"/>
            <a:ext cx="325506" cy="445937"/>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9" name="Oval 88"/>
          <p:cNvSpPr>
            <a:spLocks noChangeArrowheads="1"/>
          </p:cNvSpPr>
          <p:nvPr/>
        </p:nvSpPr>
        <p:spPr bwMode="gray">
          <a:xfrm>
            <a:off x="2920222" y="2457843"/>
            <a:ext cx="151659" cy="209136"/>
          </a:xfrm>
          <a:prstGeom prst="ellipse">
            <a:avLst/>
          </a:prstGeom>
          <a:gradFill rotWithShape="1">
            <a:gsLst>
              <a:gs pos="0">
                <a:srgbClr val="48BDEC"/>
              </a:gs>
              <a:gs pos="100000">
                <a:srgbClr val="48BDEC">
                  <a:gamma/>
                  <a:shade val="66667"/>
                  <a:invGamma/>
                </a:srgbClr>
              </a:gs>
            </a:gsLst>
            <a:path path="shape">
              <a:fillToRect l="50000" t="50000" r="50000" b="50000"/>
            </a:path>
          </a:gradFill>
          <a:ln w="19050">
            <a:solidFill>
              <a:srgbClr val="FFFFFF"/>
            </a:solidFill>
            <a:round/>
            <a:headEnd/>
            <a:tailEnd/>
          </a:ln>
          <a:effectLst/>
          <a:extLst>
            <a:ext uri="{AF507438-7753-43E0-B8FC-AC1667EBCBE1}">
              <a14:hiddenEffects xmlns:a14="http://schemas.microsoft.com/office/drawing/2010/main">
                <a:effectLst>
                  <a:outerShdw dist="63500" dir="2212194" algn="ct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0" name="Line 73"/>
          <p:cNvSpPr>
            <a:spLocks noChangeShapeType="1"/>
          </p:cNvSpPr>
          <p:nvPr/>
        </p:nvSpPr>
        <p:spPr bwMode="auto">
          <a:xfrm flipV="1">
            <a:off x="2647594" y="1425443"/>
            <a:ext cx="239002" cy="635829"/>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1" name="Oval 88"/>
          <p:cNvSpPr>
            <a:spLocks noChangeArrowheads="1"/>
          </p:cNvSpPr>
          <p:nvPr/>
        </p:nvSpPr>
        <p:spPr bwMode="gray">
          <a:xfrm>
            <a:off x="2858424" y="1346189"/>
            <a:ext cx="151659" cy="209136"/>
          </a:xfrm>
          <a:prstGeom prst="ellipse">
            <a:avLst/>
          </a:prstGeom>
          <a:gradFill rotWithShape="1">
            <a:gsLst>
              <a:gs pos="0">
                <a:srgbClr val="48BDEC"/>
              </a:gs>
              <a:gs pos="100000">
                <a:srgbClr val="48BDEC">
                  <a:gamma/>
                  <a:shade val="66667"/>
                  <a:invGamma/>
                </a:srgbClr>
              </a:gs>
            </a:gsLst>
            <a:path path="shape">
              <a:fillToRect l="50000" t="50000" r="50000" b="50000"/>
            </a:path>
          </a:gradFill>
          <a:ln w="19050">
            <a:solidFill>
              <a:srgbClr val="FFFFFF"/>
            </a:solidFill>
            <a:round/>
            <a:headEnd/>
            <a:tailEnd/>
          </a:ln>
          <a:effectLst/>
          <a:extLst>
            <a:ext uri="{AF507438-7753-43E0-B8FC-AC1667EBCBE1}">
              <a14:hiddenEffects xmlns:a14="http://schemas.microsoft.com/office/drawing/2010/main">
                <a:effectLst>
                  <a:outerShdw dist="63500" dir="2212194" algn="ct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2" name="Text Box 18"/>
          <p:cNvSpPr txBox="1">
            <a:spLocks noChangeArrowheads="1"/>
          </p:cNvSpPr>
          <p:nvPr/>
        </p:nvSpPr>
        <p:spPr bwMode="gray">
          <a:xfrm>
            <a:off x="2984156" y="2273046"/>
            <a:ext cx="1499578" cy="70788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B166E"/>
                </a:solidFill>
                <a:effectLst/>
                <a:uLnTx/>
                <a:uFillTx/>
                <a:latin typeface="Arial" charset="0"/>
                <a:ea typeface="+mn-ea"/>
                <a:cs typeface="+mn-cs"/>
              </a:rPr>
              <a:t>Sức mạnh mềm</a:t>
            </a:r>
            <a:endParaRPr kumimoji="0" lang="en-US" sz="2000" b="1" i="0" u="none" strike="noStrike" kern="0" cap="none" spc="0" normalizeH="0" baseline="0" noProof="0" dirty="0">
              <a:ln>
                <a:noFill/>
              </a:ln>
              <a:solidFill>
                <a:srgbClr val="9BD3E5"/>
              </a:solidFill>
              <a:effectLst/>
              <a:uLnTx/>
              <a:uFillTx/>
              <a:latin typeface="Arial"/>
              <a:ea typeface="+mn-ea"/>
              <a:cs typeface="+mn-cs"/>
            </a:endParaRPr>
          </a:p>
        </p:txBody>
      </p:sp>
      <p:sp>
        <p:nvSpPr>
          <p:cNvPr id="25" name="Text Box 18">
            <a:extLst>
              <a:ext uri="{FF2B5EF4-FFF2-40B4-BE49-F238E27FC236}">
                <a16:creationId xmlns:a16="http://schemas.microsoft.com/office/drawing/2014/main" id="{020CB456-47FB-48F8-9B38-966F916983F4}"/>
              </a:ext>
            </a:extLst>
          </p:cNvPr>
          <p:cNvSpPr txBox="1">
            <a:spLocks noChangeArrowheads="1"/>
          </p:cNvSpPr>
          <p:nvPr/>
        </p:nvSpPr>
        <p:spPr bwMode="gray">
          <a:xfrm>
            <a:off x="4535079" y="1052437"/>
            <a:ext cx="2600359" cy="132343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charset="0"/>
                <a:ea typeface="+mn-ea"/>
                <a:cs typeface="+mn-cs"/>
              </a:rPr>
              <a:t>- Vị trí địa lý</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a:ea typeface="+mn-ea"/>
                <a:cs typeface="+mn-cs"/>
              </a:rPr>
              <a:t>- Tài nguyên </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a:ea typeface="+mn-ea"/>
                <a:cs typeface="+mn-cs"/>
              </a:rPr>
              <a:t>- Nguồn lao động</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a:ea typeface="+mn-ea"/>
                <a:cs typeface="+mn-cs"/>
              </a:rPr>
              <a:t>- Tiềm lực….</a:t>
            </a:r>
            <a:endParaRPr kumimoji="0" lang="en-US" sz="2000" b="0" i="0" u="none" strike="noStrike" kern="0" cap="none" spc="0" normalizeH="0" baseline="0" noProof="0" dirty="0">
              <a:ln>
                <a:noFill/>
              </a:ln>
              <a:solidFill>
                <a:srgbClr val="002060"/>
              </a:solidFill>
              <a:effectLst/>
              <a:uLnTx/>
              <a:uFillTx/>
              <a:latin typeface="Arial"/>
              <a:ea typeface="+mn-ea"/>
              <a:cs typeface="+mn-cs"/>
            </a:endParaRPr>
          </a:p>
        </p:txBody>
      </p:sp>
      <p:sp>
        <p:nvSpPr>
          <p:cNvPr id="26" name="Right Brace 25">
            <a:extLst>
              <a:ext uri="{FF2B5EF4-FFF2-40B4-BE49-F238E27FC236}">
                <a16:creationId xmlns:a16="http://schemas.microsoft.com/office/drawing/2014/main" id="{5CD4C7D0-CC09-4330-9D7B-FEE92340396D}"/>
              </a:ext>
            </a:extLst>
          </p:cNvPr>
          <p:cNvSpPr/>
          <p:nvPr/>
        </p:nvSpPr>
        <p:spPr>
          <a:xfrm>
            <a:off x="4390621" y="1090065"/>
            <a:ext cx="144459" cy="1248184"/>
          </a:xfrm>
          <a:prstGeom prst="rightBrac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Right Brace 26">
            <a:extLst>
              <a:ext uri="{FF2B5EF4-FFF2-40B4-BE49-F238E27FC236}">
                <a16:creationId xmlns:a16="http://schemas.microsoft.com/office/drawing/2014/main" id="{32D213FC-59FF-4532-90FB-CE1E0BF4E241}"/>
              </a:ext>
            </a:extLst>
          </p:cNvPr>
          <p:cNvSpPr/>
          <p:nvPr/>
        </p:nvSpPr>
        <p:spPr>
          <a:xfrm>
            <a:off x="4400702" y="2495880"/>
            <a:ext cx="144459" cy="1248184"/>
          </a:xfrm>
          <a:prstGeom prst="rightBrac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Text Box 18">
            <a:extLst>
              <a:ext uri="{FF2B5EF4-FFF2-40B4-BE49-F238E27FC236}">
                <a16:creationId xmlns:a16="http://schemas.microsoft.com/office/drawing/2014/main" id="{9C16B4BC-DD36-4EC4-8DB9-435D175FBABB}"/>
              </a:ext>
            </a:extLst>
          </p:cNvPr>
          <p:cNvSpPr txBox="1">
            <a:spLocks noChangeArrowheads="1"/>
          </p:cNvSpPr>
          <p:nvPr/>
        </p:nvSpPr>
        <p:spPr bwMode="gray">
          <a:xfrm>
            <a:off x="4571458" y="2620428"/>
            <a:ext cx="1931839" cy="132343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charset="0"/>
                <a:ea typeface="+mn-ea"/>
                <a:cs typeface="+mn-cs"/>
              </a:rPr>
              <a:t>- Thể chế</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a:ea typeface="+mn-ea"/>
                <a:cs typeface="+mn-cs"/>
              </a:rPr>
              <a:t>- Truyền thống</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a:ea typeface="+mn-ea"/>
                <a:cs typeface="+mn-cs"/>
              </a:rPr>
              <a:t>- Lịch sử</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Arial"/>
                <a:ea typeface="+mn-ea"/>
                <a:cs typeface="+mn-cs"/>
              </a:rPr>
              <a:t>- Văn hóa….</a:t>
            </a:r>
            <a:endParaRPr kumimoji="0" lang="en-US" sz="2000" b="0" i="0" u="none" strike="noStrike" kern="0" cap="none" spc="0" normalizeH="0" baseline="0" noProof="0" dirty="0">
              <a:ln>
                <a:noFill/>
              </a:ln>
              <a:solidFill>
                <a:srgbClr val="002060"/>
              </a:solidFill>
              <a:effectLst/>
              <a:uLnTx/>
              <a:uFillTx/>
              <a:latin typeface="Arial"/>
              <a:ea typeface="+mn-ea"/>
              <a:cs typeface="+mn-cs"/>
            </a:endParaRPr>
          </a:p>
        </p:txBody>
      </p:sp>
      <p:sp>
        <p:nvSpPr>
          <p:cNvPr id="34" name="Right Brace 33">
            <a:extLst>
              <a:ext uri="{FF2B5EF4-FFF2-40B4-BE49-F238E27FC236}">
                <a16:creationId xmlns:a16="http://schemas.microsoft.com/office/drawing/2014/main" id="{534130C8-0F01-4BCB-A24C-D39BB9723875}"/>
              </a:ext>
            </a:extLst>
          </p:cNvPr>
          <p:cNvSpPr/>
          <p:nvPr/>
        </p:nvSpPr>
        <p:spPr>
          <a:xfrm>
            <a:off x="4363965" y="4231606"/>
            <a:ext cx="208036" cy="1940594"/>
          </a:xfrm>
          <a:prstGeom prst="rightBrac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entury Gothic"/>
              <a:ea typeface="+mn-ea"/>
              <a:cs typeface="+mn-cs"/>
            </a:endParaRPr>
          </a:p>
        </p:txBody>
      </p:sp>
      <p:sp>
        <p:nvSpPr>
          <p:cNvPr id="35" name="Text Box 18">
            <a:extLst>
              <a:ext uri="{FF2B5EF4-FFF2-40B4-BE49-F238E27FC236}">
                <a16:creationId xmlns:a16="http://schemas.microsoft.com/office/drawing/2014/main" id="{18A70622-C7D4-4ED8-B94F-1B4B7155F523}"/>
              </a:ext>
            </a:extLst>
          </p:cNvPr>
          <p:cNvSpPr txBox="1">
            <a:spLocks noChangeArrowheads="1"/>
          </p:cNvSpPr>
          <p:nvPr/>
        </p:nvSpPr>
        <p:spPr bwMode="gray">
          <a:xfrm>
            <a:off x="4572691" y="4093697"/>
            <a:ext cx="2133600" cy="224676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00000"/>
                </a:solidFill>
                <a:effectLst/>
                <a:uLnTx/>
                <a:uFillTx/>
                <a:latin typeface="Arial" charset="0"/>
                <a:ea typeface="+mn-ea"/>
                <a:cs typeface="+mn-cs"/>
              </a:rPr>
              <a:t>- KHKT</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mn-cs"/>
              </a:rPr>
              <a:t>- Công nghệ</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mn-cs"/>
              </a:rPr>
              <a:t>- Tài chính</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mn-cs"/>
              </a:rPr>
              <a:t>- Kinh nghiệm</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mn-cs"/>
              </a:rPr>
              <a:t>- Thành tựu</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mn-cs"/>
              </a:rPr>
              <a:t>- Các hình thức hợp tác….</a:t>
            </a:r>
            <a:endParaRPr kumimoji="0" lang="en-US" sz="2000" b="0" i="0" u="none" strike="noStrike" kern="0" cap="none" spc="0" normalizeH="0" baseline="0" noProof="0" dirty="0">
              <a:ln>
                <a:noFill/>
              </a:ln>
              <a:solidFill>
                <a:srgbClr val="C00000"/>
              </a:solidFill>
              <a:effectLst/>
              <a:uLnTx/>
              <a:uFillTx/>
              <a:latin typeface="Arial"/>
              <a:ea typeface="+mn-ea"/>
              <a:cs typeface="+mn-cs"/>
            </a:endParaRPr>
          </a:p>
        </p:txBody>
      </p:sp>
      <p:sp>
        <p:nvSpPr>
          <p:cNvPr id="36" name="Right Brace 35">
            <a:extLst>
              <a:ext uri="{FF2B5EF4-FFF2-40B4-BE49-F238E27FC236}">
                <a16:creationId xmlns:a16="http://schemas.microsoft.com/office/drawing/2014/main" id="{F70CA505-5DC6-4F6E-AD42-D06454961179}"/>
              </a:ext>
            </a:extLst>
          </p:cNvPr>
          <p:cNvSpPr/>
          <p:nvPr/>
        </p:nvSpPr>
        <p:spPr>
          <a:xfrm>
            <a:off x="6556233" y="1117589"/>
            <a:ext cx="325507" cy="5054611"/>
          </a:xfrm>
          <a:prstGeom prst="rightBrace">
            <a:avLst/>
          </a:prstGeom>
          <a:noFill/>
          <a:ln w="57150" cap="flat" cmpd="sng" algn="ctr">
            <a:solidFill>
              <a:srgbClr val="EB984D">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Verdana"/>
              <a:ea typeface="+mn-ea"/>
              <a:cs typeface="+mn-cs"/>
            </a:endParaRPr>
          </a:p>
        </p:txBody>
      </p:sp>
      <p:sp>
        <p:nvSpPr>
          <p:cNvPr id="37" name="Oval 36">
            <a:extLst>
              <a:ext uri="{FF2B5EF4-FFF2-40B4-BE49-F238E27FC236}">
                <a16:creationId xmlns:a16="http://schemas.microsoft.com/office/drawing/2014/main" id="{06E54918-FC9B-4C47-B947-1B988A74847A}"/>
              </a:ext>
            </a:extLst>
          </p:cNvPr>
          <p:cNvSpPr/>
          <p:nvPr/>
        </p:nvSpPr>
        <p:spPr>
          <a:xfrm>
            <a:off x="6881740" y="2738578"/>
            <a:ext cx="1747504" cy="1728695"/>
          </a:xfrm>
          <a:prstGeom prst="ellipse">
            <a:avLst/>
          </a:prstGeom>
          <a:solidFill>
            <a:schemeClr val="bg2"/>
          </a:solidFill>
          <a:ln w="12700" cap="flat" cmpd="sng" algn="ctr">
            <a:solidFill>
              <a:srgbClr val="FF0000"/>
            </a:solidFill>
            <a:prstDash val="solid"/>
            <a:miter lim="800000"/>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Arial" charset="0"/>
                <a:ea typeface="+mn-ea"/>
                <a:cs typeface="+mn-cs"/>
              </a:rPr>
              <a:t>Sức mạnh tổng hợp</a:t>
            </a:r>
          </a:p>
        </p:txBody>
      </p:sp>
      <p:sp>
        <p:nvSpPr>
          <p:cNvPr id="38" name="Arrow: Right 37">
            <a:extLst>
              <a:ext uri="{FF2B5EF4-FFF2-40B4-BE49-F238E27FC236}">
                <a16:creationId xmlns:a16="http://schemas.microsoft.com/office/drawing/2014/main" id="{7F30F86B-758C-4800-9F2B-0E8DAE6AC6D2}"/>
              </a:ext>
            </a:extLst>
          </p:cNvPr>
          <p:cNvSpPr/>
          <p:nvPr/>
        </p:nvSpPr>
        <p:spPr>
          <a:xfrm>
            <a:off x="4467983" y="2429530"/>
            <a:ext cx="2989794" cy="1850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613A5709-FC6D-4C66-8CF6-A9437C931FB5}"/>
              </a:ext>
            </a:extLst>
          </p:cNvPr>
          <p:cNvSpPr txBox="1"/>
          <p:nvPr/>
        </p:nvSpPr>
        <p:spPr>
          <a:xfrm>
            <a:off x="7333533" y="1545650"/>
            <a:ext cx="1072536" cy="830997"/>
          </a:xfrm>
          <a:prstGeom prst="rect">
            <a:avLst/>
          </a:prstGeom>
          <a:noFill/>
          <a:ln>
            <a:solidFill>
              <a:srgbClr val="C0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charset="0"/>
                <a:ea typeface="+mn-ea"/>
                <a:cs typeface="+mn-cs"/>
              </a:rPr>
              <a:t>Quyết định</a:t>
            </a:r>
          </a:p>
        </p:txBody>
      </p:sp>
      <p:sp>
        <p:nvSpPr>
          <p:cNvPr id="40" name="TextBox 39">
            <a:extLst>
              <a:ext uri="{FF2B5EF4-FFF2-40B4-BE49-F238E27FC236}">
                <a16:creationId xmlns:a16="http://schemas.microsoft.com/office/drawing/2014/main" id="{F2A4D6E4-37FE-4B6A-A2FD-97EDDB5250B0}"/>
              </a:ext>
            </a:extLst>
          </p:cNvPr>
          <p:cNvSpPr txBox="1"/>
          <p:nvPr/>
        </p:nvSpPr>
        <p:spPr>
          <a:xfrm>
            <a:off x="6888361" y="4689914"/>
            <a:ext cx="1829002" cy="830997"/>
          </a:xfrm>
          <a:prstGeom prst="rect">
            <a:avLst/>
          </a:prstGeom>
          <a:noFill/>
          <a:ln>
            <a:solidFill>
              <a:srgbClr val="0000CC"/>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charset="0"/>
                <a:ea typeface="+mn-ea"/>
                <a:cs typeface="+mn-cs"/>
              </a:rPr>
              <a:t>Tác động quan trọng</a:t>
            </a:r>
          </a:p>
        </p:txBody>
      </p:sp>
      <p:grpSp>
        <p:nvGrpSpPr>
          <p:cNvPr id="5" name="Group 4">
            <a:extLst>
              <a:ext uri="{FF2B5EF4-FFF2-40B4-BE49-F238E27FC236}">
                <a16:creationId xmlns:a16="http://schemas.microsoft.com/office/drawing/2014/main" id="{A14DE89C-160D-40A1-8AE5-83353C339439}"/>
              </a:ext>
            </a:extLst>
          </p:cNvPr>
          <p:cNvGrpSpPr/>
          <p:nvPr/>
        </p:nvGrpSpPr>
        <p:grpSpPr>
          <a:xfrm>
            <a:off x="1438588" y="967757"/>
            <a:ext cx="6460658" cy="695332"/>
            <a:chOff x="1438588" y="967757"/>
            <a:chExt cx="6460658" cy="695332"/>
          </a:xfrm>
          <a:solidFill>
            <a:srgbClr val="FF0000"/>
          </a:solidFill>
        </p:grpSpPr>
        <p:sp>
          <p:nvSpPr>
            <p:cNvPr id="3" name="Arrow: Right 2">
              <a:extLst>
                <a:ext uri="{FF2B5EF4-FFF2-40B4-BE49-F238E27FC236}">
                  <a16:creationId xmlns:a16="http://schemas.microsoft.com/office/drawing/2014/main" id="{811ECE13-4845-4BE1-9888-45010307E2E7}"/>
                </a:ext>
              </a:extLst>
            </p:cNvPr>
            <p:cNvSpPr/>
            <p:nvPr/>
          </p:nvSpPr>
          <p:spPr>
            <a:xfrm rot="16200000">
              <a:off x="1241668" y="1314509"/>
              <a:ext cx="545500" cy="15165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Arrow: Right 41">
              <a:extLst>
                <a:ext uri="{FF2B5EF4-FFF2-40B4-BE49-F238E27FC236}">
                  <a16:creationId xmlns:a16="http://schemas.microsoft.com/office/drawing/2014/main" id="{761A20FD-0040-4F28-B6E2-7355B204570A}"/>
                </a:ext>
              </a:extLst>
            </p:cNvPr>
            <p:cNvSpPr/>
            <p:nvPr/>
          </p:nvSpPr>
          <p:spPr>
            <a:xfrm>
              <a:off x="1500090" y="967757"/>
              <a:ext cx="6272309" cy="14595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3" name="Arrow: Right 42">
              <a:extLst>
                <a:ext uri="{FF2B5EF4-FFF2-40B4-BE49-F238E27FC236}">
                  <a16:creationId xmlns:a16="http://schemas.microsoft.com/office/drawing/2014/main" id="{7F70F2D0-0DAE-4AF1-B7DE-8B7B2AFDB945}"/>
                </a:ext>
              </a:extLst>
            </p:cNvPr>
            <p:cNvSpPr/>
            <p:nvPr/>
          </p:nvSpPr>
          <p:spPr>
            <a:xfrm rot="5400000">
              <a:off x="7550667" y="1186434"/>
              <a:ext cx="545500" cy="15165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4" name="Group 43">
            <a:extLst>
              <a:ext uri="{FF2B5EF4-FFF2-40B4-BE49-F238E27FC236}">
                <a16:creationId xmlns:a16="http://schemas.microsoft.com/office/drawing/2014/main" id="{9F3C1109-977D-4125-B603-28E4CD13A7A7}"/>
              </a:ext>
            </a:extLst>
          </p:cNvPr>
          <p:cNvGrpSpPr/>
          <p:nvPr/>
        </p:nvGrpSpPr>
        <p:grpSpPr>
          <a:xfrm rot="10800000" flipH="1">
            <a:off x="1438588" y="5354442"/>
            <a:ext cx="6308999" cy="1200584"/>
            <a:chOff x="1438588" y="967757"/>
            <a:chExt cx="6460658" cy="695332"/>
          </a:xfrm>
          <a:solidFill>
            <a:srgbClr val="00B0F0"/>
          </a:solidFill>
        </p:grpSpPr>
        <p:sp>
          <p:nvSpPr>
            <p:cNvPr id="45" name="Arrow: Right 44">
              <a:extLst>
                <a:ext uri="{FF2B5EF4-FFF2-40B4-BE49-F238E27FC236}">
                  <a16:creationId xmlns:a16="http://schemas.microsoft.com/office/drawing/2014/main" id="{F88F48EA-EB78-47AF-BF8E-D31E3B3F6D15}"/>
                </a:ext>
              </a:extLst>
            </p:cNvPr>
            <p:cNvSpPr/>
            <p:nvPr/>
          </p:nvSpPr>
          <p:spPr>
            <a:xfrm rot="16200000">
              <a:off x="1241668" y="1314509"/>
              <a:ext cx="545500" cy="15165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Arrow: Right 45">
              <a:extLst>
                <a:ext uri="{FF2B5EF4-FFF2-40B4-BE49-F238E27FC236}">
                  <a16:creationId xmlns:a16="http://schemas.microsoft.com/office/drawing/2014/main" id="{B31ECCB8-27A5-4E71-B301-E881EA362A9C}"/>
                </a:ext>
              </a:extLst>
            </p:cNvPr>
            <p:cNvSpPr/>
            <p:nvPr/>
          </p:nvSpPr>
          <p:spPr>
            <a:xfrm>
              <a:off x="1500090" y="967757"/>
              <a:ext cx="6272309" cy="14595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Arrow: Right 46">
              <a:extLst>
                <a:ext uri="{FF2B5EF4-FFF2-40B4-BE49-F238E27FC236}">
                  <a16:creationId xmlns:a16="http://schemas.microsoft.com/office/drawing/2014/main" id="{A89CCB16-878D-47DA-A55E-8051BD17A22A}"/>
                </a:ext>
              </a:extLst>
            </p:cNvPr>
            <p:cNvSpPr/>
            <p:nvPr/>
          </p:nvSpPr>
          <p:spPr>
            <a:xfrm rot="5400000">
              <a:off x="7550667" y="1186434"/>
              <a:ext cx="545500" cy="15165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8" name="Oval 47">
            <a:extLst>
              <a:ext uri="{FF2B5EF4-FFF2-40B4-BE49-F238E27FC236}">
                <a16:creationId xmlns:a16="http://schemas.microsoft.com/office/drawing/2014/main" id="{121B8DE7-2BA3-4ABF-A11F-248F6FBF73F0}"/>
              </a:ext>
            </a:extLst>
          </p:cNvPr>
          <p:cNvSpPr/>
          <p:nvPr/>
        </p:nvSpPr>
        <p:spPr>
          <a:xfrm>
            <a:off x="1448600" y="2818016"/>
            <a:ext cx="1455880" cy="1394559"/>
          </a:xfrm>
          <a:prstGeom prst="ellipse">
            <a:avLst/>
          </a:prstGeom>
          <a:solidFill>
            <a:schemeClr val="bg2"/>
          </a:solidFill>
          <a:ln w="12700" cap="flat" cmpd="sng" algn="ctr">
            <a:solidFill>
              <a:srgbClr val="FF0000"/>
            </a:solidFill>
            <a:prstDash val="solid"/>
            <a:miter lim="800000"/>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Arial" charset="0"/>
                <a:ea typeface="+mn-ea"/>
                <a:cs typeface="+mn-cs"/>
              </a:rPr>
              <a:t>Ý chí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Arial" charset="0"/>
                <a:ea typeface="+mn-ea"/>
                <a:cs typeface="+mn-cs"/>
              </a:rPr>
              <a:t>Khát vọng</a:t>
            </a:r>
          </a:p>
        </p:txBody>
      </p:sp>
      <p:sp>
        <p:nvSpPr>
          <p:cNvPr id="49" name="Arrow: Right 48">
            <a:extLst>
              <a:ext uri="{FF2B5EF4-FFF2-40B4-BE49-F238E27FC236}">
                <a16:creationId xmlns:a16="http://schemas.microsoft.com/office/drawing/2014/main" id="{B1B46CBC-DB9F-4806-B5F8-A4EA8E1FBA5C}"/>
              </a:ext>
            </a:extLst>
          </p:cNvPr>
          <p:cNvSpPr/>
          <p:nvPr/>
        </p:nvSpPr>
        <p:spPr>
          <a:xfrm rot="19653820" flipV="1">
            <a:off x="2766833" y="2899156"/>
            <a:ext cx="480537" cy="188079"/>
          </a:xfrm>
          <a:prstGeom prst="rightArrow">
            <a:avLst/>
          </a:prstGeom>
          <a:solidFill>
            <a:schemeClr val="bg2">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Arrow: Right 49">
            <a:extLst>
              <a:ext uri="{FF2B5EF4-FFF2-40B4-BE49-F238E27FC236}">
                <a16:creationId xmlns:a16="http://schemas.microsoft.com/office/drawing/2014/main" id="{2EE343F2-D446-41B7-B082-E5FBCEAB0C87}"/>
              </a:ext>
            </a:extLst>
          </p:cNvPr>
          <p:cNvSpPr/>
          <p:nvPr/>
        </p:nvSpPr>
        <p:spPr>
          <a:xfrm rot="14256096" flipV="1">
            <a:off x="1313701" y="2700438"/>
            <a:ext cx="480537" cy="188079"/>
          </a:xfrm>
          <a:prstGeom prst="rightArrow">
            <a:avLst/>
          </a:prstGeom>
          <a:solidFill>
            <a:schemeClr val="bg2">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508064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5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25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25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ssolve">
                                      <p:cBhvr>
                                        <p:cTn id="21" dur="250"/>
                                        <p:tgtEl>
                                          <p:spTgt spid="3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250"/>
                                        <p:tgtEl>
                                          <p:spTgt spid="3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250"/>
                                        <p:tgtEl>
                                          <p:spTgt spid="2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250"/>
                                        <p:tgtEl>
                                          <p:spTgt spid="2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250"/>
                                        <p:tgtEl>
                                          <p:spTgt spid="3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25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250"/>
                                        <p:tgtEl>
                                          <p:spTgt spid="2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25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dissolve">
                                      <p:cBhvr>
                                        <p:cTn id="49" dur="250"/>
                                        <p:tgtEl>
                                          <p:spTgt spid="2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dissolve">
                                      <p:cBhvr>
                                        <p:cTn id="52" dur="25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250"/>
                                        <p:tgtEl>
                                          <p:spTgt spid="1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dissolve">
                                      <p:cBhvr>
                                        <p:cTn id="60" dur="250"/>
                                        <p:tgtEl>
                                          <p:spTgt spid="2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dissolve">
                                      <p:cBhvr>
                                        <p:cTn id="63" dur="250"/>
                                        <p:tgtEl>
                                          <p:spTgt spid="2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dissolve">
                                      <p:cBhvr>
                                        <p:cTn id="66" dur="250"/>
                                        <p:tgtEl>
                                          <p:spTgt spid="3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dissolve">
                                      <p:cBhvr>
                                        <p:cTn id="69" dur="25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dissolve">
                                      <p:cBhvr>
                                        <p:cTn id="74" dur="250"/>
                                        <p:tgtEl>
                                          <p:spTgt spid="3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dissolve">
                                      <p:cBhvr>
                                        <p:cTn id="77" dur="25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dissolve">
                                      <p:cBhvr>
                                        <p:cTn id="82" dur="250"/>
                                        <p:tgtEl>
                                          <p:spTgt spid="38"/>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ssolve">
                                      <p:cBhvr>
                                        <p:cTn id="85" dur="25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dissolve">
                                      <p:cBhvr>
                                        <p:cTn id="90" dur="250"/>
                                        <p:tgtEl>
                                          <p:spTgt spid="5"/>
                                        </p:tgtEl>
                                      </p:cBhvr>
                                    </p:animEffect>
                                  </p:childTnLst>
                                </p:cTn>
                              </p:par>
                              <p:par>
                                <p:cTn id="91" presetID="9"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dissolve">
                                      <p:cBhvr>
                                        <p:cTn id="93" dur="250"/>
                                        <p:tgtEl>
                                          <p:spTgt spid="44"/>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dissolve">
                                      <p:cBhvr>
                                        <p:cTn id="96" dur="25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dissolve">
                                      <p:cBhvr>
                                        <p:cTn id="101" dur="250"/>
                                        <p:tgtEl>
                                          <p:spTgt spid="50"/>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dissolve">
                                      <p:cBhvr>
                                        <p:cTn id="104" dur="250"/>
                                        <p:tgtEl>
                                          <p:spTgt spid="49"/>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dissolve">
                                      <p:cBhvr>
                                        <p:cTn id="10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21" grpId="0"/>
      <p:bldP spid="22" grpId="0"/>
      <p:bldP spid="24" grpId="0"/>
      <p:bldP spid="28" grpId="0" animBg="1"/>
      <p:bldP spid="29" grpId="0" animBg="1"/>
      <p:bldP spid="30" grpId="0" animBg="1"/>
      <p:bldP spid="31" grpId="0" animBg="1"/>
      <p:bldP spid="32" grpId="0"/>
      <p:bldP spid="25" grpId="0"/>
      <p:bldP spid="26" grpId="0" animBg="1"/>
      <p:bldP spid="27" grpId="0" animBg="1"/>
      <p:bldP spid="33" grpId="0"/>
      <p:bldP spid="34" grpId="0" animBg="1"/>
      <p:bldP spid="35" grpId="0"/>
      <p:bldP spid="36" grpId="0" animBg="1"/>
      <p:bldP spid="37" grpId="0" animBg="1"/>
      <p:bldP spid="38" grpId="0" animBg="1"/>
      <p:bldP spid="39" grpId="0" animBg="1"/>
      <p:bldP spid="40" grpId="0" animBg="1"/>
      <p:bldP spid="48" grpId="0" animBg="1"/>
      <p:bldP spid="49"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19400" y="533400"/>
            <a:ext cx="6096000" cy="3437801"/>
          </a:xfrm>
          <a:prstGeom prst="rect">
            <a:avLst/>
          </a:prstGeom>
          <a:noFill/>
          <a:ln>
            <a:solidFill>
              <a:srgbClr val="FFFF00"/>
            </a:solidFill>
          </a:ln>
        </p:spPr>
        <p:txBody>
          <a:bodyPr wrap="square" lIns="91440" tIns="274320" bIns="274320">
            <a:spAutoFit/>
          </a:bodyPr>
          <a:lstStyle/>
          <a:p>
            <a:pPr marL="0" marR="0" lvl="0" indent="0" algn="just" defTabSz="914400" rtl="0" eaLnBrk="1" fontAlgn="base" latinLnBrk="0" hangingPunct="1">
              <a:lnSpc>
                <a:spcPts val="3800"/>
              </a:lnSpc>
              <a:spcBef>
                <a:spcPts val="200"/>
              </a:spcBef>
              <a:spcAft>
                <a:spcPts val="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mn-ea"/>
                <a:cs typeface="+mn-cs"/>
              </a:rPr>
              <a:t>II. NHỮNG NỘI DUNG CỐT LÕI     TƯ TƯỞNG, ĐẠO ĐỨC VÀ    PHONG CÁCH HỒ CHÍ MINH </a:t>
            </a:r>
            <a:r>
              <a:rPr kumimoji="0" lang="vi-VN" sz="2800" b="1" i="0" u="none" strike="noStrike" kern="1200" cap="none" spc="0" normalizeH="0" baseline="0" noProof="0">
                <a:ln>
                  <a:noFill/>
                </a:ln>
                <a:solidFill>
                  <a:prstClr val="white"/>
                </a:solidFill>
                <a:effectLst/>
                <a:uLnTx/>
                <a:uFillTx/>
                <a:latin typeface="Arial" charset="0"/>
                <a:ea typeface="+mn-ea"/>
                <a:cs typeface="+mn-cs"/>
              </a:rPr>
              <a:t>V</a:t>
            </a:r>
            <a:r>
              <a:rPr kumimoji="0" lang="en-US" sz="2800" b="1" i="0" u="none" strike="noStrike" kern="1200" cap="none" spc="0" normalizeH="0" baseline="0" noProof="0">
                <a:ln>
                  <a:noFill/>
                </a:ln>
                <a:solidFill>
                  <a:prstClr val="white"/>
                </a:solidFill>
                <a:effectLst/>
                <a:uLnTx/>
                <a:uFillTx/>
                <a:latin typeface="Arial" charset="0"/>
                <a:ea typeface="+mn-ea"/>
                <a:cs typeface="+mn-cs"/>
              </a:rPr>
              <a:t>Ề</a:t>
            </a:r>
            <a:r>
              <a:rPr kumimoji="0" lang="vi-VN" sz="2800" b="1" i="0" u="none" strike="noStrike" kern="1200" cap="none" spc="0" normalizeH="0" baseline="0" noProof="0">
                <a:ln>
                  <a:noFill/>
                </a:ln>
                <a:solidFill>
                  <a:prstClr val="white"/>
                </a:solidFill>
                <a:effectLst/>
                <a:uLnTx/>
                <a:uFillTx/>
                <a:latin typeface="Arial" charset="0"/>
                <a:ea typeface="+mn-ea"/>
                <a:cs typeface="+mn-cs"/>
              </a:rPr>
              <a:t> </a:t>
            </a:r>
            <a:r>
              <a:rPr kumimoji="0" lang="en-US" sz="2800" b="1" i="0" u="none" strike="noStrike" kern="1200" cap="none" spc="0" normalizeH="0" baseline="0" noProof="0">
                <a:ln>
                  <a:noFill/>
                </a:ln>
                <a:solidFill>
                  <a:prstClr val="white"/>
                </a:solidFill>
                <a:effectLst/>
                <a:uLnTx/>
                <a:uFillTx/>
                <a:latin typeface="Arial" charset="0"/>
                <a:ea typeface="+mn-ea"/>
                <a:cs typeface="+mn-cs"/>
              </a:rPr>
              <a:t>    </a:t>
            </a:r>
            <a:r>
              <a:rPr kumimoji="0" lang="vi-VN" sz="2800" b="1" i="0" u="none" strike="noStrike" kern="1200" cap="none" spc="0" normalizeH="0" baseline="0" noProof="0">
                <a:ln>
                  <a:noFill/>
                </a:ln>
                <a:solidFill>
                  <a:prstClr val="white"/>
                </a:solidFill>
                <a:effectLst/>
                <a:uLnTx/>
                <a:uFillTx/>
                <a:latin typeface="Arial" charset="0"/>
                <a:ea typeface="+mn-ea"/>
                <a:cs typeface="+mn-cs"/>
              </a:rPr>
              <a:t>Ý CHÍ TỰ LỰC, TỰ CƯỜNG VÀ KHÁT VỌNG PHÁT TRIỂN</a:t>
            </a:r>
            <a:r>
              <a:rPr kumimoji="0" lang="en-US" sz="2800" b="1" i="0" u="none" strike="noStrike" kern="1200" cap="none" spc="0" normalizeH="0" baseline="0" noProof="0">
                <a:ln>
                  <a:noFill/>
                </a:ln>
                <a:solidFill>
                  <a:prstClr val="white"/>
                </a:solidFill>
                <a:effectLst/>
                <a:uLnTx/>
                <a:uFillTx/>
                <a:latin typeface="Arial" charset="0"/>
                <a:ea typeface="+mn-ea"/>
                <a:cs typeface="+mn-cs"/>
              </a:rPr>
              <a:t> </a:t>
            </a:r>
            <a:r>
              <a:rPr kumimoji="0" lang="vi-VN" sz="2800" b="1" i="0" u="none" strike="noStrike" kern="1200" cap="none" spc="0" normalizeH="0" baseline="0" noProof="0">
                <a:ln>
                  <a:noFill/>
                </a:ln>
                <a:solidFill>
                  <a:prstClr val="white"/>
                </a:solidFill>
                <a:effectLst/>
                <a:uLnTx/>
                <a:uFillTx/>
                <a:latin typeface="Arial" charset="0"/>
                <a:ea typeface="+mn-ea"/>
                <a:cs typeface="+mn-cs"/>
              </a:rPr>
              <a:t>ĐẤT NƯỚC PHỒN VINH, HẠNH PHÚC</a:t>
            </a:r>
            <a:endParaRPr kumimoji="0" lang="en-US" sz="4400" b="1"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03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609600" y="1145694"/>
            <a:ext cx="1489136" cy="2933918"/>
            <a:chOff x="677" y="998"/>
            <a:chExt cx="939" cy="2271"/>
          </a:xfrm>
        </p:grpSpPr>
        <p:sp>
          <p:nvSpPr>
            <p:cNvPr id="5" name="Freeform 4"/>
            <p:cNvSpPr>
              <a:spLocks/>
            </p:cNvSpPr>
            <p:nvPr/>
          </p:nvSpPr>
          <p:spPr bwMode="gray">
            <a:xfrm flipV="1">
              <a:off x="683" y="2087"/>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Freeform 6"/>
            <p:cNvSpPr>
              <a:spLocks/>
            </p:cNvSpPr>
            <p:nvPr/>
          </p:nvSpPr>
          <p:spPr bwMode="gray">
            <a:xfrm>
              <a:off x="677" y="998"/>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AutoShape 7"/>
          <p:cNvSpPr>
            <a:spLocks noChangeArrowheads="1"/>
          </p:cNvSpPr>
          <p:nvPr/>
        </p:nvSpPr>
        <p:spPr bwMode="gray">
          <a:xfrm>
            <a:off x="3477820" y="2600062"/>
            <a:ext cx="5638800" cy="1479550"/>
          </a:xfrm>
          <a:prstGeom prst="roundRect">
            <a:avLst>
              <a:gd name="adj" fmla="val 11505"/>
            </a:avLst>
          </a:prstGeom>
          <a:gradFill rotWithShape="1">
            <a:gsLst>
              <a:gs pos="0">
                <a:srgbClr val="5BBE4E"/>
              </a:gs>
              <a:gs pos="100000">
                <a:srgbClr val="5BBE4E">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AutoShape 11"/>
          <p:cNvSpPr>
            <a:spLocks noChangeArrowheads="1"/>
          </p:cNvSpPr>
          <p:nvPr/>
        </p:nvSpPr>
        <p:spPr bwMode="gray">
          <a:xfrm>
            <a:off x="3505200" y="545619"/>
            <a:ext cx="5638800" cy="1609725"/>
          </a:xfrm>
          <a:prstGeom prst="roundRect">
            <a:avLst>
              <a:gd name="adj" fmla="val 11505"/>
            </a:avLst>
          </a:prstGeom>
          <a:gradFill rotWithShape="1">
            <a:gsLst>
              <a:gs pos="0">
                <a:srgbClr val="F77A1D">
                  <a:alpha val="80000"/>
                </a:srgbClr>
              </a:gs>
              <a:gs pos="100000">
                <a:srgbClr val="F77A1D">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AutoShape 12"/>
          <p:cNvSpPr>
            <a:spLocks noChangeArrowheads="1"/>
          </p:cNvSpPr>
          <p:nvPr/>
        </p:nvSpPr>
        <p:spPr bwMode="gray">
          <a:xfrm>
            <a:off x="3662363" y="1048857"/>
            <a:ext cx="376237" cy="344487"/>
          </a:xfrm>
          <a:prstGeom prst="rightArrow">
            <a:avLst>
              <a:gd name="adj1" fmla="val 50000"/>
              <a:gd name="adj2" fmla="val 45507"/>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AutoShape 13"/>
          <p:cNvSpPr>
            <a:spLocks noChangeArrowheads="1"/>
          </p:cNvSpPr>
          <p:nvPr/>
        </p:nvSpPr>
        <p:spPr bwMode="gray">
          <a:xfrm>
            <a:off x="2133600" y="555144"/>
            <a:ext cx="1628775" cy="1517650"/>
          </a:xfrm>
          <a:prstGeom prst="roundRect">
            <a:avLst>
              <a:gd name="adj" fmla="val 11921"/>
            </a:avLst>
          </a:prstGeom>
          <a:gradFill rotWithShape="1">
            <a:gsLst>
              <a:gs pos="0">
                <a:srgbClr val="F77A1D"/>
              </a:gs>
              <a:gs pos="100000">
                <a:srgbClr val="F77A1D">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Freeform 14"/>
          <p:cNvSpPr>
            <a:spLocks/>
          </p:cNvSpPr>
          <p:nvPr/>
        </p:nvSpPr>
        <p:spPr bwMode="gray">
          <a:xfrm>
            <a:off x="2236787" y="613327"/>
            <a:ext cx="811213" cy="64928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F77A1D">
                  <a:gamma/>
                  <a:tint val="48627"/>
                  <a:invGamma/>
                </a:srgbClr>
              </a:gs>
              <a:gs pos="50000">
                <a:srgbClr val="F77A1D">
                  <a:alpha val="0"/>
                </a:srgbClr>
              </a:gs>
              <a:gs pos="100000">
                <a:srgbClr val="F77A1D">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AutoShape 15"/>
          <p:cNvSpPr>
            <a:spLocks noChangeArrowheads="1"/>
          </p:cNvSpPr>
          <p:nvPr/>
        </p:nvSpPr>
        <p:spPr bwMode="gray">
          <a:xfrm>
            <a:off x="2106220" y="2590537"/>
            <a:ext cx="1628775" cy="1489075"/>
          </a:xfrm>
          <a:prstGeom prst="roundRect">
            <a:avLst>
              <a:gd name="adj" fmla="val 11921"/>
            </a:avLst>
          </a:prstGeom>
          <a:gradFill rotWithShape="1">
            <a:gsLst>
              <a:gs pos="0">
                <a:srgbClr val="5BBE4E"/>
              </a:gs>
              <a:gs pos="100000">
                <a:srgbClr val="5BBE4E">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Freeform 16"/>
          <p:cNvSpPr>
            <a:spLocks/>
          </p:cNvSpPr>
          <p:nvPr/>
        </p:nvSpPr>
        <p:spPr bwMode="gray">
          <a:xfrm>
            <a:off x="2182420" y="2655118"/>
            <a:ext cx="811213" cy="64928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5BBE4E">
                  <a:gamma/>
                  <a:tint val="48627"/>
                  <a:invGamma/>
                </a:srgbClr>
              </a:gs>
              <a:gs pos="50000">
                <a:srgbClr val="5BBE4E">
                  <a:alpha val="0"/>
                </a:srgbClr>
              </a:gs>
              <a:gs pos="100000">
                <a:srgbClr val="5BBE4E">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Text Box 20"/>
          <p:cNvSpPr txBox="1">
            <a:spLocks noChangeArrowheads="1"/>
          </p:cNvSpPr>
          <p:nvPr/>
        </p:nvSpPr>
        <p:spPr bwMode="black">
          <a:xfrm>
            <a:off x="3859609" y="569627"/>
            <a:ext cx="5120581"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Arial" charset="0"/>
                <a:ea typeface="+mn-ea"/>
                <a:cs typeface="+mn-cs"/>
              </a:rPr>
              <a:t>là </a:t>
            </a:r>
            <a:r>
              <a:rPr kumimoji="0" lang="en-US" sz="1800" b="1" i="0" u="none" strike="noStrike" kern="1200" cap="none" spc="0" normalizeH="0" baseline="0" noProof="0">
                <a:ln>
                  <a:noFill/>
                </a:ln>
                <a:solidFill>
                  <a:srgbClr val="FF0000"/>
                </a:solidFill>
                <a:effectLst/>
                <a:uLnTx/>
                <a:uFillTx/>
                <a:latin typeface="Arial" charset="0"/>
                <a:ea typeface="+mn-ea"/>
                <a:cs typeface="+mn-cs"/>
              </a:rPr>
              <a:t>khả năng </a:t>
            </a:r>
            <a:r>
              <a:rPr kumimoji="0" lang="en-US" sz="1800" b="1" i="0" u="none" strike="noStrike" kern="1200" cap="none" spc="0" normalizeH="0" baseline="0" noProof="0">
                <a:ln>
                  <a:noFill/>
                </a:ln>
                <a:solidFill>
                  <a:srgbClr val="002060"/>
                </a:solidFill>
                <a:effectLst/>
                <a:uLnTx/>
                <a:uFillTx/>
                <a:latin typeface="Arial" charset="0"/>
                <a:ea typeface="+mn-ea"/>
                <a:cs typeface="+mn-cs"/>
              </a:rPr>
              <a:t>vượt qua mọi khó khăn để đạt được mục đích, là sức mạnh tinh thần to lớn, là động lực cổ vũ con người vượt qua những rào cản trên con đường phấn đấu để đạt được mục đích</a:t>
            </a:r>
            <a:endParaRPr kumimoji="0" lang="en-US" sz="2000" b="1" i="0" u="none" strike="noStrike" kern="0" cap="none" spc="0" normalizeH="0" baseline="0" noProof="0" dirty="0">
              <a:ln>
                <a:noFill/>
              </a:ln>
              <a:solidFill>
                <a:srgbClr val="002060"/>
              </a:solidFill>
              <a:effectLst/>
              <a:uLnTx/>
              <a:uFillTx/>
              <a:latin typeface="Arial" charset="0"/>
              <a:ea typeface="+mn-ea"/>
              <a:cs typeface="+mn-cs"/>
            </a:endParaRPr>
          </a:p>
        </p:txBody>
      </p:sp>
      <p:sp>
        <p:nvSpPr>
          <p:cNvPr id="21" name="Text Box 21"/>
          <p:cNvSpPr txBox="1">
            <a:spLocks noChangeArrowheads="1"/>
          </p:cNvSpPr>
          <p:nvPr/>
        </p:nvSpPr>
        <p:spPr bwMode="black">
          <a:xfrm>
            <a:off x="3781474" y="2725902"/>
            <a:ext cx="53816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charset="0"/>
                <a:ea typeface="+mn-ea"/>
                <a:cs typeface="+mn-cs"/>
              </a:rPr>
              <a:t>Khát vọng là những </a:t>
            </a:r>
            <a:r>
              <a:rPr kumimoji="0" lang="en-US" sz="2000" b="1" i="0" u="none" strike="noStrike" kern="1200" cap="none" spc="0" normalizeH="0" baseline="0" noProof="0">
                <a:ln>
                  <a:noFill/>
                </a:ln>
                <a:solidFill>
                  <a:srgbClr val="FF0000"/>
                </a:solidFill>
                <a:effectLst/>
                <a:uLnTx/>
                <a:uFillTx/>
                <a:latin typeface="Arial" charset="0"/>
                <a:ea typeface="+mn-ea"/>
                <a:cs typeface="+mn-cs"/>
              </a:rPr>
              <a:t>mong muốn tốt đẹp </a:t>
            </a:r>
            <a:r>
              <a:rPr kumimoji="0" lang="en-US" sz="2000" b="1" i="0" u="none" strike="noStrike" kern="1200" cap="none" spc="0" normalizeH="0" baseline="0" noProof="0">
                <a:ln>
                  <a:noFill/>
                </a:ln>
                <a:solidFill>
                  <a:srgbClr val="002060"/>
                </a:solidFill>
                <a:effectLst/>
                <a:uLnTx/>
                <a:uFillTx/>
                <a:latin typeface="Arial" charset="0"/>
                <a:ea typeface="+mn-ea"/>
                <a:cs typeface="+mn-cs"/>
              </a:rPr>
              <a:t>của con người với sự </a:t>
            </a:r>
            <a:r>
              <a:rPr kumimoji="0" lang="en-US" sz="2000" b="1" i="0" u="none" strike="noStrike" kern="1200" cap="none" spc="0" normalizeH="0" baseline="0" noProof="0">
                <a:ln>
                  <a:noFill/>
                </a:ln>
                <a:solidFill>
                  <a:srgbClr val="EE3516"/>
                </a:solidFill>
                <a:effectLst/>
                <a:uLnTx/>
                <a:uFillTx/>
                <a:latin typeface="Arial" charset="0"/>
                <a:ea typeface="+mn-ea"/>
                <a:cs typeface="+mn-cs"/>
              </a:rPr>
              <a:t>thôi thúc mạnh mẽ </a:t>
            </a:r>
            <a:r>
              <a:rPr kumimoji="0" lang="en-US" sz="2000" b="1" i="0" u="none" strike="noStrike" kern="1200" cap="none" spc="0" normalizeH="0" baseline="0" noProof="0">
                <a:ln>
                  <a:noFill/>
                </a:ln>
                <a:solidFill>
                  <a:srgbClr val="002060"/>
                </a:solidFill>
                <a:effectLst/>
                <a:uLnTx/>
                <a:uFillTx/>
                <a:latin typeface="Arial" charset="0"/>
                <a:ea typeface="+mn-ea"/>
                <a:cs typeface="+mn-cs"/>
              </a:rPr>
              <a:t>từ bên trong để đạt được những mong muốn ấy. </a:t>
            </a:r>
            <a:endParaRPr kumimoji="0" lang="en-US" sz="2400" b="1" i="0" u="none" strike="noStrike" kern="0" cap="none" spc="0" normalizeH="0" baseline="0" noProof="0" dirty="0">
              <a:ln>
                <a:noFill/>
              </a:ln>
              <a:solidFill>
                <a:srgbClr val="002060"/>
              </a:solidFill>
              <a:effectLst/>
              <a:uLnTx/>
              <a:uFillTx/>
              <a:latin typeface="Arial" charset="0"/>
              <a:ea typeface="+mn-ea"/>
              <a:cs typeface="+mn-cs"/>
            </a:endParaRPr>
          </a:p>
        </p:txBody>
      </p:sp>
      <p:sp>
        <p:nvSpPr>
          <p:cNvPr id="23" name="Text Box 24"/>
          <p:cNvSpPr txBox="1">
            <a:spLocks noChangeArrowheads="1"/>
          </p:cNvSpPr>
          <p:nvPr/>
        </p:nvSpPr>
        <p:spPr bwMode="white">
          <a:xfrm>
            <a:off x="2108249" y="1025121"/>
            <a:ext cx="1673225" cy="52322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a:ln>
                  <a:noFill/>
                </a:ln>
                <a:solidFill>
                  <a:srgbClr val="FEFFFF"/>
                </a:solidFill>
                <a:effectLst/>
                <a:uLnTx/>
                <a:uFillTx/>
                <a:latin typeface="Arial" charset="0"/>
                <a:ea typeface="+mn-ea"/>
                <a:cs typeface="+mn-cs"/>
              </a:rPr>
              <a:t>Ý chí</a:t>
            </a:r>
            <a:endParaRPr kumimoji="0" lang="en-US" sz="28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24" name="Text Box 25"/>
          <p:cNvSpPr txBox="1">
            <a:spLocks noChangeArrowheads="1"/>
          </p:cNvSpPr>
          <p:nvPr/>
        </p:nvSpPr>
        <p:spPr bwMode="white">
          <a:xfrm>
            <a:off x="2080870" y="3046494"/>
            <a:ext cx="1673225"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2400" b="1" i="0" u="none" strike="noStrike" kern="0" cap="none" spc="0" normalizeH="0" baseline="0" noProof="0">
                <a:ln>
                  <a:noFill/>
                </a:ln>
                <a:solidFill>
                  <a:srgbClr val="FEFFFF"/>
                </a:solidFill>
                <a:effectLst/>
                <a:uLnTx/>
                <a:uFillTx/>
                <a:latin typeface="Arial" charset="0"/>
                <a:ea typeface="+mn-ea"/>
                <a:cs typeface="+mn-cs"/>
              </a:rPr>
              <a:t>Khát vọng</a:t>
            </a:r>
            <a:endParaRPr kumimoji="0" lang="en-US" sz="28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33" name="AutoShape 3"/>
          <p:cNvSpPr>
            <a:spLocks noChangeArrowheads="1"/>
          </p:cNvSpPr>
          <p:nvPr/>
        </p:nvSpPr>
        <p:spPr bwMode="gray">
          <a:xfrm>
            <a:off x="27380" y="1513134"/>
            <a:ext cx="1649413" cy="2078890"/>
          </a:xfrm>
          <a:prstGeom prst="roundRect">
            <a:avLst>
              <a:gd name="adj" fmla="val 19894"/>
            </a:avLst>
          </a:prstGeom>
          <a:gradFill rotWithShape="1">
            <a:gsLst>
              <a:gs pos="0">
                <a:srgbClr val="4BACC6">
                  <a:lumMod val="40000"/>
                  <a:lumOff val="60000"/>
                </a:srgbClr>
              </a:gs>
              <a:gs pos="50000">
                <a:srgbClr val="F8F8F8"/>
              </a:gs>
              <a:gs pos="100000">
                <a:srgbClr val="4BACC6">
                  <a:lumMod val="40000"/>
                  <a:lumOff val="60000"/>
                </a:srgbClr>
              </a:gs>
            </a:gsLst>
            <a:lin ang="5400000" scaled="1"/>
          </a:gradFill>
          <a:ln w="38100" algn="ctr">
            <a:solidFill>
              <a:srgbClr val="808080"/>
            </a:solidFill>
            <a:round/>
            <a:headEnd/>
            <a:tailEnd/>
          </a:ln>
          <a:effectLst>
            <a:prstShdw prst="shdw12">
              <a:srgbClr val="1C1C1C">
                <a:alpha val="50000"/>
              </a:srgbClr>
            </a:prstShdw>
          </a:effectLst>
        </p:spPr>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Arial"/>
                <a:ea typeface="+mn-ea"/>
                <a:cs typeface="Arial" charset="0"/>
              </a:rPr>
              <a:t>Ý chí</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Arial"/>
                <a:ea typeface="+mn-ea"/>
                <a:cs typeface="Arial" charset="0"/>
              </a:rPr>
              <a:t>Khát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Arial"/>
                <a:ea typeface="+mn-ea"/>
                <a:cs typeface="Arial" charset="0"/>
              </a:rPr>
              <a:t>vọng</a:t>
            </a:r>
            <a:endParaRPr kumimoji="0" lang="en-US" sz="2400" b="1" i="0" u="none" strike="noStrike" kern="0" cap="none" spc="0" normalizeH="0" baseline="0" noProof="0" dirty="0">
              <a:ln>
                <a:noFill/>
              </a:ln>
              <a:solidFill>
                <a:srgbClr val="002060"/>
              </a:solidFill>
              <a:effectLst/>
              <a:uLnTx/>
              <a:uFillTx/>
              <a:latin typeface="Arial"/>
              <a:ea typeface="+mn-ea"/>
              <a:cs typeface="Arial" charset="0"/>
            </a:endParaRPr>
          </a:p>
        </p:txBody>
      </p:sp>
      <p:grpSp>
        <p:nvGrpSpPr>
          <p:cNvPr id="34" name="Group 33">
            <a:extLst>
              <a:ext uri="{FF2B5EF4-FFF2-40B4-BE49-F238E27FC236}">
                <a16:creationId xmlns:a16="http://schemas.microsoft.com/office/drawing/2014/main" id="{0933749D-F54F-4CF9-8BE2-92D6ED2C7B78}"/>
              </a:ext>
            </a:extLst>
          </p:cNvPr>
          <p:cNvGrpSpPr>
            <a:grpSpLocks/>
          </p:cNvGrpSpPr>
          <p:nvPr/>
        </p:nvGrpSpPr>
        <p:grpSpPr bwMode="auto">
          <a:xfrm rot="5400000">
            <a:off x="6563416" y="2788309"/>
            <a:ext cx="643669" cy="3254902"/>
            <a:chOff x="677" y="998"/>
            <a:chExt cx="944" cy="2271"/>
          </a:xfrm>
        </p:grpSpPr>
        <p:sp>
          <p:nvSpPr>
            <p:cNvPr id="35" name="Freeform 41">
              <a:extLst>
                <a:ext uri="{FF2B5EF4-FFF2-40B4-BE49-F238E27FC236}">
                  <a16:creationId xmlns:a16="http://schemas.microsoft.com/office/drawing/2014/main" id="{0C683866-E511-4B5D-90E8-BEE0AAAFB45B}"/>
                </a:ext>
              </a:extLst>
            </p:cNvPr>
            <p:cNvSpPr>
              <a:spLocks/>
            </p:cNvSpPr>
            <p:nvPr/>
          </p:nvSpPr>
          <p:spPr bwMode="gray">
            <a:xfrm flipV="1">
              <a:off x="683" y="2087"/>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43">
              <a:extLst>
                <a:ext uri="{FF2B5EF4-FFF2-40B4-BE49-F238E27FC236}">
                  <a16:creationId xmlns:a16="http://schemas.microsoft.com/office/drawing/2014/main" id="{83BFAEA5-CF77-440D-AE5D-B0596AF5DEA3}"/>
                </a:ext>
              </a:extLst>
            </p:cNvPr>
            <p:cNvSpPr>
              <a:spLocks/>
            </p:cNvSpPr>
            <p:nvPr/>
          </p:nvSpPr>
          <p:spPr bwMode="gray">
            <a:xfrm rot="16200000">
              <a:off x="1003" y="1690"/>
              <a:ext cx="301" cy="935"/>
            </a:xfrm>
            <a:custGeom>
              <a:avLst/>
              <a:gdLst>
                <a:gd name="T0" fmla="*/ 165 w 142"/>
                <a:gd name="T1" fmla="*/ 4 h 604"/>
                <a:gd name="T2" fmla="*/ 201 w 142"/>
                <a:gd name="T3" fmla="*/ 1592 h 604"/>
                <a:gd name="T4" fmla="*/ 0 w 142"/>
                <a:gd name="T5" fmla="*/ 1597 h 604"/>
                <a:gd name="T6" fmla="*/ 324 w 142"/>
                <a:gd name="T7" fmla="*/ 2036 h 604"/>
                <a:gd name="T8" fmla="*/ 638 w 142"/>
                <a:gd name="T9" fmla="*/ 1597 h 604"/>
                <a:gd name="T10" fmla="*/ 449 w 142"/>
                <a:gd name="T11" fmla="*/ 1597 h 604"/>
                <a:gd name="T12" fmla="*/ 445 w 142"/>
                <a:gd name="T13" fmla="*/ 0 h 604"/>
                <a:gd name="T14" fmla="*/ 165 w 142"/>
                <a:gd name="T15" fmla="*/ 4 h 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52">
              <a:extLst>
                <a:ext uri="{FF2B5EF4-FFF2-40B4-BE49-F238E27FC236}">
                  <a16:creationId xmlns:a16="http://schemas.microsoft.com/office/drawing/2014/main" id="{5F9E2750-5F24-4B6D-9D87-57904B15BEA0}"/>
                </a:ext>
              </a:extLst>
            </p:cNvPr>
            <p:cNvSpPr>
              <a:spLocks/>
            </p:cNvSpPr>
            <p:nvPr/>
          </p:nvSpPr>
          <p:spPr bwMode="gray">
            <a:xfrm>
              <a:off x="677" y="998"/>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184F3354-CAAD-47A6-A564-ACBB117F9D61}"/>
              </a:ext>
            </a:extLst>
          </p:cNvPr>
          <p:cNvSpPr/>
          <p:nvPr/>
        </p:nvSpPr>
        <p:spPr>
          <a:xfrm>
            <a:off x="4687078" y="4796439"/>
            <a:ext cx="166779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charset="0"/>
                <a:ea typeface="+mn-ea"/>
                <a:cs typeface="+mn-cs"/>
              </a:rPr>
              <a:t>Muốn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Đi đến đâu?</a:t>
            </a:r>
            <a:endParaRPr kumimoji="0" lang="en-US" sz="2000" b="1" i="1"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B565D9D1-172F-40E7-8D8F-15CCEA39EBED}"/>
              </a:ext>
            </a:extLst>
          </p:cNvPr>
          <p:cNvSpPr/>
          <p:nvPr/>
        </p:nvSpPr>
        <p:spPr>
          <a:xfrm>
            <a:off x="6258598" y="4772040"/>
            <a:ext cx="129456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charset="0"/>
                <a:ea typeface="+mn-ea"/>
                <a:cs typeface="+mn-cs"/>
              </a:rPr>
              <a:t>Bằng cách nào?</a:t>
            </a:r>
            <a:endParaRPr kumimoji="0" lang="en-US" sz="2000" b="1" i="1"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D1370451-2FAC-47CC-B0D7-3C32400AF2D0}"/>
              </a:ext>
            </a:extLst>
          </p:cNvPr>
          <p:cNvSpPr/>
          <p:nvPr/>
        </p:nvSpPr>
        <p:spPr>
          <a:xfrm>
            <a:off x="7685626" y="4767865"/>
            <a:ext cx="129456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charset="0"/>
                <a:ea typeface="+mn-ea"/>
                <a:cs typeface="+mn-cs"/>
              </a:rPr>
              <a:t>Lộ trình như thế nào?</a:t>
            </a:r>
            <a:endParaRPr kumimoji="0" lang="en-US" sz="2000" b="1" i="0"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617E9313-01F1-4AE3-AD5D-9924D8BF3EC0}"/>
              </a:ext>
            </a:extLst>
          </p:cNvPr>
          <p:cNvGrpSpPr>
            <a:grpSpLocks/>
          </p:cNvGrpSpPr>
          <p:nvPr/>
        </p:nvGrpSpPr>
        <p:grpSpPr bwMode="auto">
          <a:xfrm rot="10800000">
            <a:off x="1752599" y="4124526"/>
            <a:ext cx="786617" cy="1971392"/>
            <a:chOff x="677" y="998"/>
            <a:chExt cx="944" cy="2271"/>
          </a:xfrm>
        </p:grpSpPr>
        <p:sp>
          <p:nvSpPr>
            <p:cNvPr id="44" name="Freeform 41">
              <a:extLst>
                <a:ext uri="{FF2B5EF4-FFF2-40B4-BE49-F238E27FC236}">
                  <a16:creationId xmlns:a16="http://schemas.microsoft.com/office/drawing/2014/main" id="{9DDD2368-C22C-49AD-A999-43653F56BF9A}"/>
                </a:ext>
              </a:extLst>
            </p:cNvPr>
            <p:cNvSpPr>
              <a:spLocks/>
            </p:cNvSpPr>
            <p:nvPr/>
          </p:nvSpPr>
          <p:spPr bwMode="gray">
            <a:xfrm flipV="1">
              <a:off x="683" y="2087"/>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43">
              <a:extLst>
                <a:ext uri="{FF2B5EF4-FFF2-40B4-BE49-F238E27FC236}">
                  <a16:creationId xmlns:a16="http://schemas.microsoft.com/office/drawing/2014/main" id="{2F548EDB-FED5-4BBD-9A95-0C964311DFEB}"/>
                </a:ext>
              </a:extLst>
            </p:cNvPr>
            <p:cNvSpPr>
              <a:spLocks/>
            </p:cNvSpPr>
            <p:nvPr/>
          </p:nvSpPr>
          <p:spPr bwMode="gray">
            <a:xfrm rot="16200000">
              <a:off x="1003" y="1690"/>
              <a:ext cx="301" cy="935"/>
            </a:xfrm>
            <a:custGeom>
              <a:avLst/>
              <a:gdLst>
                <a:gd name="T0" fmla="*/ 165 w 142"/>
                <a:gd name="T1" fmla="*/ 4 h 604"/>
                <a:gd name="T2" fmla="*/ 201 w 142"/>
                <a:gd name="T3" fmla="*/ 1592 h 604"/>
                <a:gd name="T4" fmla="*/ 0 w 142"/>
                <a:gd name="T5" fmla="*/ 1597 h 604"/>
                <a:gd name="T6" fmla="*/ 324 w 142"/>
                <a:gd name="T7" fmla="*/ 2036 h 604"/>
                <a:gd name="T8" fmla="*/ 638 w 142"/>
                <a:gd name="T9" fmla="*/ 1597 h 604"/>
                <a:gd name="T10" fmla="*/ 449 w 142"/>
                <a:gd name="T11" fmla="*/ 1597 h 604"/>
                <a:gd name="T12" fmla="*/ 445 w 142"/>
                <a:gd name="T13" fmla="*/ 0 h 604"/>
                <a:gd name="T14" fmla="*/ 165 w 142"/>
                <a:gd name="T15" fmla="*/ 4 h 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52">
              <a:extLst>
                <a:ext uri="{FF2B5EF4-FFF2-40B4-BE49-F238E27FC236}">
                  <a16:creationId xmlns:a16="http://schemas.microsoft.com/office/drawing/2014/main" id="{ACEE92D6-9B11-4825-ADA1-EF3D064D46B7}"/>
                </a:ext>
              </a:extLst>
            </p:cNvPr>
            <p:cNvSpPr>
              <a:spLocks/>
            </p:cNvSpPr>
            <p:nvPr/>
          </p:nvSpPr>
          <p:spPr bwMode="gray">
            <a:xfrm>
              <a:off x="677" y="998"/>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7" name="Rectangle 46">
            <a:extLst>
              <a:ext uri="{FF2B5EF4-FFF2-40B4-BE49-F238E27FC236}">
                <a16:creationId xmlns:a16="http://schemas.microsoft.com/office/drawing/2014/main" id="{117B1742-50F9-4F33-8516-49B2E37E4747}"/>
              </a:ext>
            </a:extLst>
          </p:cNvPr>
          <p:cNvSpPr/>
          <p:nvPr/>
        </p:nvSpPr>
        <p:spPr>
          <a:xfrm>
            <a:off x="2173808" y="4426193"/>
            <a:ext cx="166779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FF"/>
                </a:solidFill>
                <a:effectLst/>
                <a:uLnTx/>
                <a:uFillTx/>
                <a:latin typeface="Arial" charset="0"/>
                <a:ea typeface="+mn-ea"/>
                <a:cs typeface="+mn-cs"/>
              </a:rPr>
              <a:t>DÂN TỘC</a:t>
            </a:r>
            <a:endParaRPr kumimoji="0" lang="en-US" sz="2800" b="1" i="1"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0F3240E4-A025-4B16-9FFE-E703571E47FD}"/>
              </a:ext>
            </a:extLst>
          </p:cNvPr>
          <p:cNvSpPr/>
          <p:nvPr/>
        </p:nvSpPr>
        <p:spPr>
          <a:xfrm>
            <a:off x="363881" y="4071045"/>
            <a:ext cx="166779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charset="0"/>
                <a:ea typeface="+mn-ea"/>
                <a:cs typeface="+mn-cs"/>
              </a:rPr>
              <a:t>SỐNG</a:t>
            </a:r>
            <a:endParaRPr kumimoji="0" lang="en-US" sz="2000" b="1" i="1"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27353D10-FA66-489A-BC92-23E8140730B9}"/>
              </a:ext>
            </a:extLst>
          </p:cNvPr>
          <p:cNvSpPr/>
          <p:nvPr/>
        </p:nvSpPr>
        <p:spPr>
          <a:xfrm>
            <a:off x="362645" y="4723276"/>
            <a:ext cx="166779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charset="0"/>
                <a:ea typeface="+mn-ea"/>
                <a:cs typeface="+mn-cs"/>
              </a:rPr>
              <a:t>ĐỘC LẬP TỰ DO</a:t>
            </a:r>
            <a:endParaRPr kumimoji="0" lang="en-US" sz="2000" b="1" i="1"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42F5D34E-B0C3-469C-9285-BAD173EE0FBD}"/>
              </a:ext>
            </a:extLst>
          </p:cNvPr>
          <p:cNvSpPr/>
          <p:nvPr/>
        </p:nvSpPr>
        <p:spPr>
          <a:xfrm>
            <a:off x="344001" y="5557493"/>
            <a:ext cx="16677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charset="0"/>
                <a:ea typeface="+mn-ea"/>
                <a:cs typeface="+mn-cs"/>
              </a:rPr>
              <a:t>HẠNH PHÚC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PHÁT TRIỂN</a:t>
            </a:r>
          </a:p>
        </p:txBody>
      </p:sp>
    </p:spTree>
    <p:extLst>
      <p:ext uri="{BB962C8B-B14F-4D97-AF65-F5344CB8AC3E}">
        <p14:creationId xmlns:p14="http://schemas.microsoft.com/office/powerpoint/2010/main" val="9116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25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25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25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250"/>
                                        <p:tgtEl>
                                          <p:spTgt spid="2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2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25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25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250"/>
                                        <p:tgtEl>
                                          <p:spTgt spid="2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25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25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25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dissolve">
                                      <p:cBhvr>
                                        <p:cTn id="63" dur="25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dissolve">
                                      <p:cBhvr>
                                        <p:cTn id="68" dur="250"/>
                                        <p:tgtEl>
                                          <p:spTgt spid="47"/>
                                        </p:tgtEl>
                                      </p:cBhvr>
                                    </p:animEffect>
                                  </p:childTnLst>
                                </p:cTn>
                              </p:par>
                              <p:par>
                                <p:cTn id="69" presetID="9"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dissolve">
                                      <p:cBhvr>
                                        <p:cTn id="71" dur="25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dissolve">
                                      <p:cBhvr>
                                        <p:cTn id="76" dur="25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dissolve">
                                      <p:cBhvr>
                                        <p:cTn id="81" dur="25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dissolve">
                                      <p:cBhvr>
                                        <p:cTn id="86"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6" grpId="0" animBg="1"/>
      <p:bldP spid="20" grpId="0"/>
      <p:bldP spid="21" grpId="0"/>
      <p:bldP spid="23" grpId="0"/>
      <p:bldP spid="24" grpId="0"/>
      <p:bldP spid="33" grpId="0" animBg="1"/>
      <p:bldP spid="38" grpId="0"/>
      <p:bldP spid="39" grpId="0"/>
      <p:bldP spid="40" grpId="0"/>
      <p:bldP spid="47"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609600" y="1145694"/>
            <a:ext cx="1489136" cy="2933918"/>
            <a:chOff x="677" y="998"/>
            <a:chExt cx="939" cy="2271"/>
          </a:xfrm>
        </p:grpSpPr>
        <p:sp>
          <p:nvSpPr>
            <p:cNvPr id="5" name="Freeform 4"/>
            <p:cNvSpPr>
              <a:spLocks/>
            </p:cNvSpPr>
            <p:nvPr/>
          </p:nvSpPr>
          <p:spPr bwMode="gray">
            <a:xfrm flipV="1">
              <a:off x="683" y="2087"/>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Freeform 6"/>
            <p:cNvSpPr>
              <a:spLocks/>
            </p:cNvSpPr>
            <p:nvPr/>
          </p:nvSpPr>
          <p:spPr bwMode="gray">
            <a:xfrm>
              <a:off x="677" y="998"/>
              <a:ext cx="933" cy="118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4AB1E4"/>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AutoShape 7"/>
          <p:cNvSpPr>
            <a:spLocks noChangeArrowheads="1"/>
          </p:cNvSpPr>
          <p:nvPr/>
        </p:nvSpPr>
        <p:spPr bwMode="gray">
          <a:xfrm>
            <a:off x="3477820" y="2600062"/>
            <a:ext cx="5638800" cy="1479550"/>
          </a:xfrm>
          <a:prstGeom prst="roundRect">
            <a:avLst>
              <a:gd name="adj" fmla="val 11505"/>
            </a:avLst>
          </a:prstGeom>
          <a:gradFill rotWithShape="1">
            <a:gsLst>
              <a:gs pos="0">
                <a:srgbClr val="5BBE4E"/>
              </a:gs>
              <a:gs pos="100000">
                <a:srgbClr val="5BBE4E">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AutoShape 11"/>
          <p:cNvSpPr>
            <a:spLocks noChangeArrowheads="1"/>
          </p:cNvSpPr>
          <p:nvPr/>
        </p:nvSpPr>
        <p:spPr bwMode="gray">
          <a:xfrm>
            <a:off x="3505200" y="545619"/>
            <a:ext cx="5638800" cy="1609725"/>
          </a:xfrm>
          <a:prstGeom prst="roundRect">
            <a:avLst>
              <a:gd name="adj" fmla="val 11505"/>
            </a:avLst>
          </a:prstGeom>
          <a:gradFill rotWithShape="1">
            <a:gsLst>
              <a:gs pos="0">
                <a:srgbClr val="F77A1D">
                  <a:alpha val="80000"/>
                </a:srgbClr>
              </a:gs>
              <a:gs pos="100000">
                <a:srgbClr val="F77A1D">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AutoShape 12"/>
          <p:cNvSpPr>
            <a:spLocks noChangeArrowheads="1"/>
          </p:cNvSpPr>
          <p:nvPr/>
        </p:nvSpPr>
        <p:spPr bwMode="gray">
          <a:xfrm>
            <a:off x="3662363" y="1048857"/>
            <a:ext cx="376237" cy="344487"/>
          </a:xfrm>
          <a:prstGeom prst="rightArrow">
            <a:avLst>
              <a:gd name="adj1" fmla="val 50000"/>
              <a:gd name="adj2" fmla="val 45507"/>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AutoShape 13"/>
          <p:cNvSpPr>
            <a:spLocks noChangeArrowheads="1"/>
          </p:cNvSpPr>
          <p:nvPr/>
        </p:nvSpPr>
        <p:spPr bwMode="gray">
          <a:xfrm>
            <a:off x="2133600" y="555144"/>
            <a:ext cx="1628775" cy="1517650"/>
          </a:xfrm>
          <a:prstGeom prst="roundRect">
            <a:avLst>
              <a:gd name="adj" fmla="val 11921"/>
            </a:avLst>
          </a:prstGeom>
          <a:gradFill rotWithShape="1">
            <a:gsLst>
              <a:gs pos="0">
                <a:srgbClr val="F77A1D"/>
              </a:gs>
              <a:gs pos="100000">
                <a:srgbClr val="F77A1D">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Freeform 14"/>
          <p:cNvSpPr>
            <a:spLocks/>
          </p:cNvSpPr>
          <p:nvPr/>
        </p:nvSpPr>
        <p:spPr bwMode="gray">
          <a:xfrm>
            <a:off x="2236787" y="613327"/>
            <a:ext cx="811213" cy="64928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F77A1D">
                  <a:gamma/>
                  <a:tint val="48627"/>
                  <a:invGamma/>
                </a:srgbClr>
              </a:gs>
              <a:gs pos="50000">
                <a:srgbClr val="F77A1D">
                  <a:alpha val="0"/>
                </a:srgbClr>
              </a:gs>
              <a:gs pos="100000">
                <a:srgbClr val="F77A1D">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AutoShape 15"/>
          <p:cNvSpPr>
            <a:spLocks noChangeArrowheads="1"/>
          </p:cNvSpPr>
          <p:nvPr/>
        </p:nvSpPr>
        <p:spPr bwMode="gray">
          <a:xfrm>
            <a:off x="2106220" y="2590537"/>
            <a:ext cx="1628775" cy="1489075"/>
          </a:xfrm>
          <a:prstGeom prst="roundRect">
            <a:avLst>
              <a:gd name="adj" fmla="val 11921"/>
            </a:avLst>
          </a:prstGeom>
          <a:gradFill rotWithShape="1">
            <a:gsLst>
              <a:gs pos="0">
                <a:srgbClr val="5BBE4E"/>
              </a:gs>
              <a:gs pos="100000">
                <a:srgbClr val="5BBE4E">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Freeform 16"/>
          <p:cNvSpPr>
            <a:spLocks/>
          </p:cNvSpPr>
          <p:nvPr/>
        </p:nvSpPr>
        <p:spPr bwMode="gray">
          <a:xfrm>
            <a:off x="2182420" y="2655118"/>
            <a:ext cx="811213" cy="64928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5BBE4E">
                  <a:gamma/>
                  <a:tint val="48627"/>
                  <a:invGamma/>
                </a:srgbClr>
              </a:gs>
              <a:gs pos="50000">
                <a:srgbClr val="5BBE4E">
                  <a:alpha val="0"/>
                </a:srgbClr>
              </a:gs>
              <a:gs pos="100000">
                <a:srgbClr val="5BBE4E">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Text Box 20"/>
          <p:cNvSpPr txBox="1">
            <a:spLocks noChangeArrowheads="1"/>
          </p:cNvSpPr>
          <p:nvPr/>
        </p:nvSpPr>
        <p:spPr bwMode="black">
          <a:xfrm>
            <a:off x="4023951" y="794806"/>
            <a:ext cx="485847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Arial" charset="0"/>
                <a:ea typeface="+mn-ea"/>
                <a:cs typeface="+mn-cs"/>
              </a:rPr>
              <a:t>là làm việc</a:t>
            </a:r>
            <a:r>
              <a:rPr kumimoji="0" lang="en-US" sz="2400" b="1" i="0" u="none" strike="noStrike" kern="1200" cap="none" spc="0" normalizeH="0" baseline="0" noProof="0">
                <a:ln>
                  <a:noFill/>
                </a:ln>
                <a:solidFill>
                  <a:srgbClr val="002060"/>
                </a:solidFill>
                <a:effectLst/>
                <a:uLnTx/>
                <a:uFillTx/>
                <a:latin typeface="Arial" charset="0"/>
                <a:ea typeface="+mn-ea"/>
                <a:cs typeface="+mn-cs"/>
              </a:rPr>
              <a:t>, giải quyết vấn đề</a:t>
            </a:r>
            <a:r>
              <a:rPr kumimoji="0" lang="vi-VN" sz="2400" b="1" i="0" u="none" strike="noStrike" kern="1200" cap="none" spc="0" normalizeH="0" baseline="0" noProof="0">
                <a:ln>
                  <a:noFill/>
                </a:ln>
                <a:solidFill>
                  <a:srgbClr val="002060"/>
                </a:solidFill>
                <a:effectLst/>
                <a:uLnTx/>
                <a:uFillTx/>
                <a:latin typeface="Arial" charset="0"/>
                <a:ea typeface="+mn-ea"/>
                <a:cs typeface="+mn-cs"/>
              </a:rPr>
              <a:t> bằng sức mình, với sức lực, khả năng của bản thân</a:t>
            </a:r>
            <a:r>
              <a:rPr kumimoji="0" lang="en-US" sz="2400" b="1" i="0" u="none" strike="noStrike" kern="1200" cap="none" spc="0" normalizeH="0" baseline="0" noProof="0">
                <a:ln>
                  <a:noFill/>
                </a:ln>
                <a:solidFill>
                  <a:srgbClr val="002060"/>
                </a:solidFill>
                <a:effectLst/>
                <a:uLnTx/>
                <a:uFillTx/>
                <a:latin typeface="Arial" charset="0"/>
                <a:ea typeface="+mn-ea"/>
                <a:cs typeface="+mn-cs"/>
              </a:rPr>
              <a:t> là chính</a:t>
            </a:r>
            <a:endParaRPr kumimoji="0" lang="en-US" sz="2800" b="1" i="0" u="none" strike="noStrike" kern="0" cap="none" spc="0" normalizeH="0" baseline="0" noProof="0" dirty="0">
              <a:ln>
                <a:noFill/>
              </a:ln>
              <a:solidFill>
                <a:srgbClr val="002060"/>
              </a:solidFill>
              <a:effectLst/>
              <a:uLnTx/>
              <a:uFillTx/>
              <a:latin typeface="Arial" charset="0"/>
              <a:ea typeface="+mn-ea"/>
              <a:cs typeface="+mn-cs"/>
            </a:endParaRPr>
          </a:p>
        </p:txBody>
      </p:sp>
      <p:sp>
        <p:nvSpPr>
          <p:cNvPr id="21" name="Text Box 21"/>
          <p:cNvSpPr txBox="1">
            <a:spLocks noChangeArrowheads="1"/>
          </p:cNvSpPr>
          <p:nvPr/>
        </p:nvSpPr>
        <p:spPr bwMode="black">
          <a:xfrm>
            <a:off x="3898394" y="2900596"/>
            <a:ext cx="499867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Arial" charset="0"/>
                <a:ea typeface="+mn-ea"/>
                <a:cs typeface="+mn-cs"/>
              </a:rPr>
              <a:t>tự làm cho mình ngày một mạnh lên, không chịu thua kém</a:t>
            </a:r>
            <a:r>
              <a:rPr kumimoji="0" lang="en-US" sz="2400" b="1" i="0" u="none" strike="noStrike" kern="1200" cap="none" spc="0" normalizeH="0" baseline="0" noProof="0">
                <a:ln>
                  <a:noFill/>
                </a:ln>
                <a:solidFill>
                  <a:srgbClr val="002060"/>
                </a:solidFill>
                <a:effectLst/>
                <a:uLnTx/>
                <a:uFillTx/>
                <a:latin typeface="Arial" charset="0"/>
                <a:ea typeface="+mn-ea"/>
                <a:cs typeface="+mn-cs"/>
              </a:rPr>
              <a:t>. </a:t>
            </a:r>
            <a:endParaRPr kumimoji="0" lang="en-US" sz="2800" b="1" i="0" u="none" strike="noStrike" kern="0" cap="none" spc="0" normalizeH="0" baseline="0" noProof="0" dirty="0">
              <a:ln>
                <a:noFill/>
              </a:ln>
              <a:solidFill>
                <a:srgbClr val="002060"/>
              </a:solidFill>
              <a:effectLst/>
              <a:uLnTx/>
              <a:uFillTx/>
              <a:latin typeface="Arial" charset="0"/>
              <a:ea typeface="+mn-ea"/>
              <a:cs typeface="+mn-cs"/>
            </a:endParaRPr>
          </a:p>
        </p:txBody>
      </p:sp>
      <p:sp>
        <p:nvSpPr>
          <p:cNvPr id="23" name="Text Box 24"/>
          <p:cNvSpPr txBox="1">
            <a:spLocks noChangeArrowheads="1"/>
          </p:cNvSpPr>
          <p:nvPr/>
        </p:nvSpPr>
        <p:spPr bwMode="white">
          <a:xfrm>
            <a:off x="2108249" y="1025121"/>
            <a:ext cx="1673225" cy="52322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a:ln>
                  <a:noFill/>
                </a:ln>
                <a:solidFill>
                  <a:srgbClr val="FEFFFF"/>
                </a:solidFill>
                <a:effectLst/>
                <a:uLnTx/>
                <a:uFillTx/>
                <a:latin typeface="Arial" charset="0"/>
                <a:ea typeface="+mn-ea"/>
                <a:cs typeface="+mn-cs"/>
              </a:rPr>
              <a:t>Tự lực</a:t>
            </a:r>
            <a:endParaRPr kumimoji="0" lang="en-US" sz="28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24" name="Text Box 25"/>
          <p:cNvSpPr txBox="1">
            <a:spLocks noChangeArrowheads="1"/>
          </p:cNvSpPr>
          <p:nvPr/>
        </p:nvSpPr>
        <p:spPr bwMode="white">
          <a:xfrm>
            <a:off x="2083994" y="2900209"/>
            <a:ext cx="1673225" cy="97975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2800" b="1" i="0" u="none" strike="noStrike" kern="0" cap="none" spc="0" normalizeH="0" baseline="0" noProof="0">
                <a:ln>
                  <a:noFill/>
                </a:ln>
                <a:solidFill>
                  <a:srgbClr val="FEFFFF"/>
                </a:solidFill>
                <a:effectLst/>
                <a:uLnTx/>
                <a:uFillTx/>
                <a:latin typeface="Arial" charset="0"/>
                <a:ea typeface="+mn-ea"/>
                <a:cs typeface="+mn-cs"/>
              </a:rPr>
              <a:t>Tự </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2800" b="1" i="0" u="none" strike="noStrike" kern="0" cap="none" spc="0" normalizeH="0" baseline="0" noProof="0">
                <a:ln>
                  <a:noFill/>
                </a:ln>
                <a:solidFill>
                  <a:srgbClr val="FEFFFF"/>
                </a:solidFill>
                <a:effectLst/>
                <a:uLnTx/>
                <a:uFillTx/>
                <a:latin typeface="Arial" charset="0"/>
                <a:ea typeface="+mn-ea"/>
                <a:cs typeface="+mn-cs"/>
              </a:rPr>
              <a:t>cường</a:t>
            </a:r>
            <a:endParaRPr kumimoji="0" lang="en-US" sz="32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33" name="AutoShape 3"/>
          <p:cNvSpPr>
            <a:spLocks noChangeArrowheads="1"/>
          </p:cNvSpPr>
          <p:nvPr/>
        </p:nvSpPr>
        <p:spPr bwMode="gray">
          <a:xfrm>
            <a:off x="27380" y="1513134"/>
            <a:ext cx="1649413" cy="2078890"/>
          </a:xfrm>
          <a:prstGeom prst="roundRect">
            <a:avLst>
              <a:gd name="adj" fmla="val 19894"/>
            </a:avLst>
          </a:prstGeom>
          <a:gradFill rotWithShape="1">
            <a:gsLst>
              <a:gs pos="0">
                <a:srgbClr val="4BACC6">
                  <a:lumMod val="40000"/>
                  <a:lumOff val="60000"/>
                </a:srgbClr>
              </a:gs>
              <a:gs pos="50000">
                <a:srgbClr val="F8F8F8"/>
              </a:gs>
              <a:gs pos="100000">
                <a:srgbClr val="4BACC6">
                  <a:lumMod val="40000"/>
                  <a:lumOff val="60000"/>
                </a:srgbClr>
              </a:gs>
            </a:gsLst>
            <a:lin ang="5400000" scaled="1"/>
          </a:gradFill>
          <a:ln w="38100" algn="ctr">
            <a:solidFill>
              <a:srgbClr val="808080"/>
            </a:solidFill>
            <a:round/>
            <a:headEnd/>
            <a:tailEnd/>
          </a:ln>
          <a:effectLst>
            <a:prstShdw prst="shdw12">
              <a:srgbClr val="1C1C1C">
                <a:alpha val="50000"/>
              </a:srgbClr>
            </a:prstShdw>
          </a:effectLst>
        </p:spPr>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Arial"/>
                <a:ea typeface="+mn-ea"/>
                <a:cs typeface="Arial" charset="0"/>
              </a:rPr>
              <a:t>Ý chí</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Arial"/>
                <a:ea typeface="+mn-ea"/>
                <a:cs typeface="Arial" charset="0"/>
              </a:rPr>
              <a:t>Tự lực,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Arial"/>
                <a:ea typeface="+mn-ea"/>
                <a:cs typeface="Arial" charset="0"/>
              </a:rPr>
              <a:t>tự cường</a:t>
            </a:r>
            <a:endParaRPr kumimoji="0" lang="en-US" sz="2400" b="1" i="0" u="none" strike="noStrike" kern="0" cap="none" spc="0" normalizeH="0" baseline="0" noProof="0" dirty="0">
              <a:ln>
                <a:noFill/>
              </a:ln>
              <a:solidFill>
                <a:srgbClr val="002060"/>
              </a:solidFill>
              <a:effectLst/>
              <a:uLnTx/>
              <a:uFillTx/>
              <a:latin typeface="Arial"/>
              <a:ea typeface="+mn-ea"/>
              <a:cs typeface="Arial" charset="0"/>
            </a:endParaRPr>
          </a:p>
        </p:txBody>
      </p:sp>
      <p:sp>
        <p:nvSpPr>
          <p:cNvPr id="18" name="AutoShape 9"/>
          <p:cNvSpPr>
            <a:spLocks noChangeArrowheads="1"/>
          </p:cNvSpPr>
          <p:nvPr/>
        </p:nvSpPr>
        <p:spPr bwMode="ltGray">
          <a:xfrm>
            <a:off x="1146117" y="4531873"/>
            <a:ext cx="6100761" cy="1632853"/>
          </a:xfrm>
          <a:prstGeom prst="roundRect">
            <a:avLst>
              <a:gd name="adj" fmla="val 11505"/>
            </a:avLst>
          </a:prstGeom>
          <a:gradFill rotWithShape="1">
            <a:gsLst>
              <a:gs pos="0">
                <a:srgbClr val="8F038F"/>
              </a:gs>
              <a:gs pos="100000">
                <a:srgbClr val="8F038F">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AutoShape 17"/>
          <p:cNvSpPr>
            <a:spLocks noChangeArrowheads="1"/>
          </p:cNvSpPr>
          <p:nvPr/>
        </p:nvSpPr>
        <p:spPr bwMode="gray">
          <a:xfrm>
            <a:off x="239653" y="4531874"/>
            <a:ext cx="1628775" cy="1524000"/>
          </a:xfrm>
          <a:prstGeom prst="roundRect">
            <a:avLst>
              <a:gd name="adj" fmla="val 11921"/>
            </a:avLst>
          </a:prstGeom>
          <a:gradFill rotWithShape="1">
            <a:gsLst>
              <a:gs pos="0">
                <a:srgbClr val="8F038F"/>
              </a:gs>
              <a:gs pos="100000">
                <a:srgbClr val="8F038F">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Freeform 21"/>
          <p:cNvSpPr>
            <a:spLocks/>
          </p:cNvSpPr>
          <p:nvPr/>
        </p:nvSpPr>
        <p:spPr bwMode="gray">
          <a:xfrm>
            <a:off x="306555" y="4608074"/>
            <a:ext cx="811213" cy="64928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8F038F">
                  <a:gamma/>
                  <a:tint val="48627"/>
                  <a:invGamma/>
                </a:srgbClr>
              </a:gs>
              <a:gs pos="50000">
                <a:srgbClr val="8F038F">
                  <a:alpha val="0"/>
                </a:srgbClr>
              </a:gs>
              <a:gs pos="100000">
                <a:srgbClr val="8F038F">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Text Box 22"/>
          <p:cNvSpPr txBox="1">
            <a:spLocks noChangeArrowheads="1"/>
          </p:cNvSpPr>
          <p:nvPr/>
        </p:nvSpPr>
        <p:spPr bwMode="black">
          <a:xfrm>
            <a:off x="1935330" y="4668521"/>
            <a:ext cx="699207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charset="0"/>
                <a:ea typeface="+mn-ea"/>
                <a:cs typeface="+mn-cs"/>
              </a:rPr>
              <a:t>là sự cộng hưởng những khát vọng vươn lên của cộng đồng, của con người trong cùng quốc gia - dân tộc, tạo thành nguồn năng lượng nội sinh mạnh mẽ, sống động và sức mạnh to lớn để đi đến thành công.</a:t>
            </a:r>
            <a:endParaRPr kumimoji="0" lang="en-US" sz="2000" b="1" i="0" u="none" strike="noStrike" kern="0" cap="none" spc="0" normalizeH="0" baseline="0" noProof="0" dirty="0">
              <a:ln>
                <a:noFill/>
              </a:ln>
              <a:solidFill>
                <a:srgbClr val="002060"/>
              </a:solidFill>
              <a:effectLst/>
              <a:uLnTx/>
              <a:uFillTx/>
              <a:latin typeface="Arial" charset="0"/>
              <a:ea typeface="+mn-ea"/>
              <a:cs typeface="+mn-cs"/>
            </a:endParaRPr>
          </a:p>
        </p:txBody>
      </p:sp>
      <p:sp>
        <p:nvSpPr>
          <p:cNvPr id="26" name="Text Box 25"/>
          <p:cNvSpPr txBox="1">
            <a:spLocks noChangeArrowheads="1"/>
          </p:cNvSpPr>
          <p:nvPr/>
        </p:nvSpPr>
        <p:spPr bwMode="white">
          <a:xfrm>
            <a:off x="197076" y="4896289"/>
            <a:ext cx="1673225" cy="830997"/>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a:ln>
                  <a:noFill/>
                </a:ln>
                <a:solidFill>
                  <a:srgbClr val="FEFFFF"/>
                </a:solidFill>
                <a:effectLst/>
                <a:uLnTx/>
                <a:uFillTx/>
                <a:latin typeface="Arial" charset="0"/>
                <a:ea typeface="+mn-ea"/>
                <a:cs typeface="+mn-cs"/>
              </a:rPr>
              <a:t>Khát vọng phát triển</a:t>
            </a:r>
            <a:endParaRPr kumimoji="0" lang="en-US" sz="2000" b="1" i="0" u="none" strike="noStrike" kern="0" cap="none" spc="0" normalizeH="0" baseline="0" noProof="0" dirty="0">
              <a:ln>
                <a:noFill/>
              </a:ln>
              <a:solidFill>
                <a:srgbClr val="FEFFFF"/>
              </a:solidFill>
              <a:effectLst/>
              <a:uLnTx/>
              <a:uFillTx/>
              <a:latin typeface="Arial" charset="0"/>
              <a:ea typeface="+mn-ea"/>
              <a:cs typeface="+mn-cs"/>
            </a:endParaRPr>
          </a:p>
        </p:txBody>
      </p:sp>
    </p:spTree>
    <p:extLst>
      <p:ext uri="{BB962C8B-B14F-4D97-AF65-F5344CB8AC3E}">
        <p14:creationId xmlns:p14="http://schemas.microsoft.com/office/powerpoint/2010/main" val="152910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25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25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25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250"/>
                                        <p:tgtEl>
                                          <p:spTgt spid="2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2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25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25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250"/>
                                        <p:tgtEl>
                                          <p:spTgt spid="2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25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dissolve">
                                      <p:cBhvr>
                                        <p:cTn id="50" dur="25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dissolve">
                                      <p:cBhvr>
                                        <p:cTn id="55" dur="250"/>
                                        <p:tgtEl>
                                          <p:spTgt spid="2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250"/>
                                        <p:tgtEl>
                                          <p:spTgt spid="1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ssolve">
                                      <p:cBhvr>
                                        <p:cTn id="61"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6" grpId="0" animBg="1"/>
      <p:bldP spid="20" grpId="0"/>
      <p:bldP spid="21" grpId="0"/>
      <p:bldP spid="23" grpId="0"/>
      <p:bldP spid="24" grpId="0"/>
      <p:bldP spid="33" grpId="0" animBg="1"/>
      <p:bldP spid="18" grpId="0" animBg="1"/>
      <p:bldP spid="19" grpId="0" animBg="1"/>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590800" y="152400"/>
            <a:ext cx="6400800" cy="1001236"/>
          </a:xfrm>
          <a:prstGeom prst="rect">
            <a:avLst/>
          </a:prstGeom>
          <a:noFill/>
          <a:ln>
            <a:solidFill>
              <a:srgbClr val="FFFF00"/>
            </a:solidFill>
          </a:ln>
        </p:spPr>
        <p:txBody>
          <a:bodyPr wrap="square" lIns="91440" tIns="274320" bIns="274320">
            <a:spAutoFit/>
          </a:bodyPr>
          <a:lstStyle/>
          <a:p>
            <a:pPr marL="0" marR="0" lvl="0" indent="0" algn="just" defTabSz="914400" rtl="0" eaLnBrk="1" fontAlgn="base" latinLnBrk="0" hangingPunct="1">
              <a:lnSpc>
                <a:spcPts val="3800"/>
              </a:lnSpc>
              <a:spcBef>
                <a:spcPts val="200"/>
              </a:spcBef>
              <a:spcAft>
                <a:spcPts val="2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mn-ea"/>
                <a:cs typeface="+mn-cs"/>
              </a:rPr>
              <a:t>Ý CHÍ VÀ KHÁT VỌNG HỒ CHÍ MINH</a:t>
            </a:r>
            <a:endParaRPr kumimoji="0" lang="en-US" sz="4400" b="1" i="0" u="none" strike="noStrike" kern="1200" cap="none" spc="0" normalizeH="0" baseline="0" noProof="0">
              <a:ln>
                <a:noFill/>
              </a:ln>
              <a:solidFill>
                <a:prstClr val="white"/>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C2FDCDBE-11F0-4C35-8266-7F54E0155CD8}"/>
              </a:ext>
            </a:extLst>
          </p:cNvPr>
          <p:cNvSpPr txBox="1"/>
          <p:nvPr/>
        </p:nvSpPr>
        <p:spPr>
          <a:xfrm>
            <a:off x="2514600" y="2789893"/>
            <a:ext cx="6553200"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Arial" panose="020B0604020202020204" pitchFamily="34" charset="0"/>
                <a:ea typeface="+mn-ea"/>
                <a:cs typeface="+mn-cs"/>
              </a:rPr>
              <a:t>“Tôi chỉ có một sự ham muốn, ham muốn tột bậc là làm sao cho nước ta được hoàn toàn độc lập, dân ta được hoàn toàn tự do, đồng bào ai cũng có cơm ăn, áo mặc, ai cũng được học hành”.</a:t>
            </a:r>
            <a:endParaRPr kumimoji="0" lang="en-US" sz="2400" b="0" i="1" u="none" strike="noStrike" kern="1200" cap="none" spc="0" normalizeH="0" baseline="0" noProof="0">
              <a:ln>
                <a:noFill/>
              </a:ln>
              <a:solidFill>
                <a:prstClr val="white"/>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7530AB93-32B7-4A23-92FB-13C53B6FA779}"/>
              </a:ext>
            </a:extLst>
          </p:cNvPr>
          <p:cNvSpPr txBox="1"/>
          <p:nvPr/>
        </p:nvSpPr>
        <p:spPr>
          <a:xfrm>
            <a:off x="2743200" y="1371600"/>
            <a:ext cx="60960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“Tự do cho đồng bào tôi, độc lập cho Tổ quốc tôi, đấy là tất cả những điều tôi muốn, đấy là tất cả những điều tôi hiểu”.</a:t>
            </a:r>
          </a:p>
        </p:txBody>
      </p:sp>
      <p:sp>
        <p:nvSpPr>
          <p:cNvPr id="2" name="Rectangle 1"/>
          <p:cNvSpPr/>
          <p:nvPr/>
        </p:nvSpPr>
        <p:spPr>
          <a:xfrm>
            <a:off x="2514600" y="4930807"/>
            <a:ext cx="5290231"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“đem sức ta mà giải phóng cho ta”</a:t>
            </a:r>
            <a:endParaRPr kumimoji="0" lang="en-US" sz="3200" b="1" i="1"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08181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25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25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AF37AC-0BF6-4F17-9549-6B42FCFF60EF}"/>
              </a:ext>
            </a:extLst>
          </p:cNvPr>
          <p:cNvSpPr/>
          <p:nvPr/>
        </p:nvSpPr>
        <p:spPr>
          <a:xfrm>
            <a:off x="4191000" y="351234"/>
            <a:ext cx="4735071" cy="6155531"/>
          </a:xfrm>
          <a:prstGeom prst="rect">
            <a:avLst/>
          </a:prstGeom>
          <a:ln w="38100">
            <a:noFill/>
          </a:ln>
        </p:spPr>
        <p:txBody>
          <a:bodyPr wrap="square" tIns="274320" bIns="2743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mn-cs"/>
              </a:rPr>
              <a:t>Chiến tranh có thể kéo dài 5 năm, 10 năm, 20 năm hoặc lâu hơn nữa. Hà Nội, Hải Phòng và một số thành phố, xí nghiệp có thể bị tàn phá, song nhân dân Việt Nam quyết không sợ! </a:t>
            </a:r>
            <a:r>
              <a:rPr kumimoji="0" lang="en-US" sz="2800" b="1" i="1"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mn-cs"/>
              </a:rPr>
              <a:t>Không có gì quý hơn độc lập, tự do.</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mn-cs"/>
              </a:rPr>
              <a:t> Đến ngày thắng lợi, nhân dân ta sẽ xây dựng lại đất nước ta đàng hoàng hơn, to đẹp hơn!</a:t>
            </a:r>
            <a:r>
              <a:rPr kumimoji="0" lang="vi-VN" sz="2800" b="1" i="1" u="none" strike="noStrike" kern="1200" cap="none" spc="0" normalizeH="0" baseline="0" noProof="0">
                <a:ln>
                  <a:noFill/>
                </a:ln>
                <a:solidFill>
                  <a:srgbClr val="FF0000"/>
                </a:solidFill>
                <a:effectLst/>
                <a:uLnTx/>
                <a:uFillTx/>
                <a:latin typeface="Arial" panose="020B0604020202020204" pitchFamily="34" charset="0"/>
                <a:ea typeface="+mn-ea"/>
                <a:cs typeface="+mn-cs"/>
              </a:rPr>
              <a:t>”.</a:t>
            </a:r>
            <a:endParaRPr kumimoji="0" lang="en-US" sz="2800" b="1" i="1" u="none" strike="noStrike" kern="1200" cap="none" spc="0" normalizeH="0" baseline="0" noProof="0">
              <a:ln>
                <a:noFill/>
              </a:ln>
              <a:solidFill>
                <a:srgbClr val="FF0000"/>
              </a:solidFill>
              <a:effectLst/>
              <a:uLnTx/>
              <a:uFillTx/>
              <a:latin typeface="Calibri" panose="020F0502020204030204"/>
              <a:ea typeface="Cambria" panose="02040503050406030204" pitchFamily="18" charset="0"/>
              <a:cs typeface="Arial" panose="020B0604020202020204" pitchFamily="34" charset="0"/>
            </a:endParaRPr>
          </a:p>
        </p:txBody>
      </p:sp>
      <p:pic>
        <p:nvPicPr>
          <p:cNvPr id="6146" name="Picture 2">
            <a:extLst>
              <a:ext uri="{FF2B5EF4-FFF2-40B4-BE49-F238E27FC236}">
                <a16:creationId xmlns:a16="http://schemas.microsoft.com/office/drawing/2014/main" id="{E7DEE9A9-E055-4273-B161-604329B9A0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4" r="16249"/>
          <a:stretch/>
        </p:blipFill>
        <p:spPr bwMode="auto">
          <a:xfrm>
            <a:off x="457200" y="762000"/>
            <a:ext cx="3592071" cy="35814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323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5334000"/>
            <a:ext cx="1828800" cy="584775"/>
          </a:xfrm>
          <a:prstGeom prst="rect">
            <a:avLst/>
          </a:prstGeom>
          <a:noFill/>
          <a:ln w="25400">
            <a:no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charset="0"/>
                <a:ea typeface="+mn-ea"/>
                <a:cs typeface="+mn-cs"/>
              </a:rPr>
              <a:t>1969</a:t>
            </a:r>
            <a:endParaRPr kumimoji="0" lang="en-US" sz="32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pic>
        <p:nvPicPr>
          <p:cNvPr id="9222" name="Picture 6" descr="Kết quả hình ảnh cho bài báo &quot;đạo đức cách mạng&quot; 1958, Tạp chí Học tậ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3796393" cy="4572000"/>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F394E0B-B8E8-48ED-8464-8851CCC3E061}"/>
              </a:ext>
            </a:extLst>
          </p:cNvPr>
          <p:cNvSpPr/>
          <p:nvPr/>
        </p:nvSpPr>
        <p:spPr>
          <a:xfrm>
            <a:off x="4114800" y="1066800"/>
            <a:ext cx="4572000" cy="255454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Arial" charset="0"/>
                <a:ea typeface="+mn-ea"/>
                <a:cs typeface="+mn-cs"/>
              </a:rPr>
              <a:t>“</a:t>
            </a:r>
            <a:r>
              <a:rPr kumimoji="0" lang="vi-VN" sz="3200" b="1" i="1" u="none" strike="noStrike" kern="1200" cap="none" spc="0" normalizeH="0" baseline="0" noProof="0">
                <a:ln>
                  <a:noFill/>
                </a:ln>
                <a:solidFill>
                  <a:srgbClr val="FF0000"/>
                </a:solidFill>
                <a:effectLst/>
                <a:uLnTx/>
                <a:uFillTx/>
                <a:latin typeface="Arial" charset="0"/>
                <a:ea typeface="+mn-ea"/>
                <a:cs typeface="+mn-cs"/>
              </a:rPr>
              <a:t>Còn non, còn nước, còn người,</a:t>
            </a:r>
            <a:br>
              <a:rPr kumimoji="0" lang="vi-VN" sz="3200" b="1" i="1" u="none" strike="noStrike" kern="1200" cap="none" spc="0" normalizeH="0" baseline="0" noProof="0">
                <a:ln>
                  <a:noFill/>
                </a:ln>
                <a:solidFill>
                  <a:srgbClr val="FF0000"/>
                </a:solidFill>
                <a:effectLst/>
                <a:uLnTx/>
                <a:uFillTx/>
                <a:latin typeface="Arial" charset="0"/>
                <a:ea typeface="+mn-ea"/>
                <a:cs typeface="+mn-cs"/>
              </a:rPr>
            </a:br>
            <a:r>
              <a:rPr kumimoji="0" lang="vi-VN" sz="3200" b="1" i="1" u="none" strike="noStrike" kern="1200" cap="none" spc="0" normalizeH="0" baseline="0" noProof="0">
                <a:ln>
                  <a:noFill/>
                </a:ln>
                <a:solidFill>
                  <a:srgbClr val="FF0000"/>
                </a:solidFill>
                <a:effectLst/>
                <a:uLnTx/>
                <a:uFillTx/>
                <a:latin typeface="Arial" charset="0"/>
                <a:ea typeface="+mn-ea"/>
                <a:cs typeface="+mn-cs"/>
              </a:rPr>
              <a:t>Thắng giặc Mỹ, ta sẽ xây dựng hơn mười ngày nay!</a:t>
            </a:r>
            <a:r>
              <a:rPr kumimoji="0" lang="en-US" sz="3200" b="1" i="1" u="none" strike="noStrike" kern="1200" cap="none" spc="0" normalizeH="0" baseline="0" noProof="0">
                <a:ln>
                  <a:noFill/>
                </a:ln>
                <a:solidFill>
                  <a:srgbClr val="FF0000"/>
                </a:solidFill>
                <a:effectLst/>
                <a:uLnTx/>
                <a:uFillTx/>
                <a:latin typeface="Arial" charset="0"/>
                <a:ea typeface="+mn-ea"/>
                <a:cs typeface="+mn-cs"/>
              </a:rPr>
              <a:t>”</a:t>
            </a:r>
            <a:endParaRPr kumimoji="0" lang="en-US" sz="4000" b="1"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355431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70"/>
          <p:cNvGrpSpPr/>
          <p:nvPr/>
        </p:nvGrpSpPr>
        <p:grpSpPr>
          <a:xfrm>
            <a:off x="2438495" y="4199502"/>
            <a:ext cx="274748" cy="392711"/>
            <a:chOff x="2051720" y="1772816"/>
            <a:chExt cx="311150" cy="450850"/>
          </a:xfrm>
          <a:solidFill>
            <a:schemeClr val="bg2">
              <a:lumMod val="40000"/>
              <a:lumOff val="60000"/>
            </a:schemeClr>
          </a:solidFill>
        </p:grpSpPr>
        <p:sp>
          <p:nvSpPr>
            <p:cNvPr id="34" name="Freeform 92"/>
            <p:cNvSpPr>
              <a:spLocks/>
            </p:cNvSpPr>
            <p:nvPr/>
          </p:nvSpPr>
          <p:spPr bwMode="auto">
            <a:xfrm>
              <a:off x="2051720" y="1772816"/>
              <a:ext cx="156694" cy="450850"/>
            </a:xfrm>
            <a:custGeom>
              <a:avLst/>
              <a:gdLst/>
              <a:ahLst/>
              <a:cxnLst>
                <a:cxn ang="0">
                  <a:pos x="128" y="336"/>
                </a:cxn>
                <a:cxn ang="0">
                  <a:pos x="128" y="294"/>
                </a:cxn>
                <a:cxn ang="0">
                  <a:pos x="113" y="286"/>
                </a:cxn>
                <a:cxn ang="0">
                  <a:pos x="102" y="273"/>
                </a:cxn>
                <a:cxn ang="0">
                  <a:pos x="99" y="255"/>
                </a:cxn>
                <a:cxn ang="0">
                  <a:pos x="102" y="238"/>
                </a:cxn>
                <a:cxn ang="0">
                  <a:pos x="111" y="226"/>
                </a:cxn>
                <a:cxn ang="0">
                  <a:pos x="123" y="217"/>
                </a:cxn>
                <a:cxn ang="0">
                  <a:pos x="140" y="214"/>
                </a:cxn>
                <a:cxn ang="0">
                  <a:pos x="140" y="169"/>
                </a:cxn>
                <a:cxn ang="0">
                  <a:pos x="71" y="169"/>
                </a:cxn>
                <a:cxn ang="0">
                  <a:pos x="71" y="142"/>
                </a:cxn>
                <a:cxn ang="0">
                  <a:pos x="74" y="115"/>
                </a:cxn>
                <a:cxn ang="0">
                  <a:pos x="80" y="93"/>
                </a:cxn>
                <a:cxn ang="0">
                  <a:pos x="89" y="73"/>
                </a:cxn>
                <a:cxn ang="0">
                  <a:pos x="102" y="57"/>
                </a:cxn>
                <a:cxn ang="0">
                  <a:pos x="119" y="48"/>
                </a:cxn>
                <a:cxn ang="0">
                  <a:pos x="140" y="43"/>
                </a:cxn>
                <a:cxn ang="0">
                  <a:pos x="140" y="0"/>
                </a:cxn>
                <a:cxn ang="0">
                  <a:pos x="113" y="3"/>
                </a:cxn>
                <a:cxn ang="0">
                  <a:pos x="89" y="13"/>
                </a:cxn>
                <a:cxn ang="0">
                  <a:pos x="69" y="30"/>
                </a:cxn>
                <a:cxn ang="0">
                  <a:pos x="53" y="52"/>
                </a:cxn>
                <a:cxn ang="0">
                  <a:pos x="39" y="78"/>
                </a:cxn>
                <a:cxn ang="0">
                  <a:pos x="32" y="108"/>
                </a:cxn>
                <a:cxn ang="0">
                  <a:pos x="29" y="141"/>
                </a:cxn>
                <a:cxn ang="0">
                  <a:pos x="29" y="169"/>
                </a:cxn>
                <a:cxn ang="0">
                  <a:pos x="0" y="169"/>
                </a:cxn>
                <a:cxn ang="0">
                  <a:pos x="0" y="402"/>
                </a:cxn>
                <a:cxn ang="0">
                  <a:pos x="140" y="402"/>
                </a:cxn>
                <a:cxn ang="0">
                  <a:pos x="140" y="348"/>
                </a:cxn>
                <a:cxn ang="0">
                  <a:pos x="135" y="346"/>
                </a:cxn>
                <a:cxn ang="0">
                  <a:pos x="131" y="343"/>
                </a:cxn>
                <a:cxn ang="0">
                  <a:pos x="128" y="340"/>
                </a:cxn>
                <a:cxn ang="0">
                  <a:pos x="128" y="336"/>
                </a:cxn>
              </a:cxnLst>
              <a:rect l="0" t="0" r="r" b="b"/>
              <a:pathLst>
                <a:path w="140" h="402">
                  <a:moveTo>
                    <a:pt x="128" y="336"/>
                  </a:moveTo>
                  <a:lnTo>
                    <a:pt x="128" y="294"/>
                  </a:lnTo>
                  <a:lnTo>
                    <a:pt x="113" y="286"/>
                  </a:lnTo>
                  <a:lnTo>
                    <a:pt x="102" y="273"/>
                  </a:lnTo>
                  <a:lnTo>
                    <a:pt x="99" y="255"/>
                  </a:lnTo>
                  <a:lnTo>
                    <a:pt x="102" y="238"/>
                  </a:lnTo>
                  <a:lnTo>
                    <a:pt x="111" y="226"/>
                  </a:lnTo>
                  <a:lnTo>
                    <a:pt x="123" y="217"/>
                  </a:lnTo>
                  <a:lnTo>
                    <a:pt x="140" y="214"/>
                  </a:lnTo>
                  <a:lnTo>
                    <a:pt x="140" y="169"/>
                  </a:lnTo>
                  <a:lnTo>
                    <a:pt x="71" y="169"/>
                  </a:lnTo>
                  <a:lnTo>
                    <a:pt x="71" y="142"/>
                  </a:lnTo>
                  <a:lnTo>
                    <a:pt x="74" y="115"/>
                  </a:lnTo>
                  <a:lnTo>
                    <a:pt x="80" y="93"/>
                  </a:lnTo>
                  <a:lnTo>
                    <a:pt x="89" y="73"/>
                  </a:lnTo>
                  <a:lnTo>
                    <a:pt x="102" y="57"/>
                  </a:lnTo>
                  <a:lnTo>
                    <a:pt x="119" y="48"/>
                  </a:lnTo>
                  <a:lnTo>
                    <a:pt x="140" y="43"/>
                  </a:lnTo>
                  <a:lnTo>
                    <a:pt x="140" y="0"/>
                  </a:lnTo>
                  <a:lnTo>
                    <a:pt x="113" y="3"/>
                  </a:lnTo>
                  <a:lnTo>
                    <a:pt x="89" y="13"/>
                  </a:lnTo>
                  <a:lnTo>
                    <a:pt x="69" y="30"/>
                  </a:lnTo>
                  <a:lnTo>
                    <a:pt x="53" y="52"/>
                  </a:lnTo>
                  <a:lnTo>
                    <a:pt x="39" y="78"/>
                  </a:lnTo>
                  <a:lnTo>
                    <a:pt x="32" y="108"/>
                  </a:lnTo>
                  <a:lnTo>
                    <a:pt x="29" y="141"/>
                  </a:lnTo>
                  <a:lnTo>
                    <a:pt x="29" y="169"/>
                  </a:lnTo>
                  <a:lnTo>
                    <a:pt x="0" y="169"/>
                  </a:lnTo>
                  <a:lnTo>
                    <a:pt x="0" y="402"/>
                  </a:lnTo>
                  <a:lnTo>
                    <a:pt x="140" y="402"/>
                  </a:lnTo>
                  <a:lnTo>
                    <a:pt x="140" y="348"/>
                  </a:lnTo>
                  <a:lnTo>
                    <a:pt x="135" y="346"/>
                  </a:lnTo>
                  <a:lnTo>
                    <a:pt x="131" y="343"/>
                  </a:lnTo>
                  <a:lnTo>
                    <a:pt x="128" y="340"/>
                  </a:lnTo>
                  <a:lnTo>
                    <a:pt x="128" y="336"/>
                  </a:lnTo>
                  <a:close/>
                </a:path>
              </a:pathLst>
            </a:custGeom>
            <a:grpFill/>
            <a:ln w="0">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93"/>
            <p:cNvSpPr>
              <a:spLocks/>
            </p:cNvSpPr>
            <p:nvPr/>
          </p:nvSpPr>
          <p:spPr bwMode="auto">
            <a:xfrm>
              <a:off x="2208414" y="1772816"/>
              <a:ext cx="154456" cy="450850"/>
            </a:xfrm>
            <a:custGeom>
              <a:avLst/>
              <a:gdLst/>
              <a:ahLst/>
              <a:cxnLst>
                <a:cxn ang="0">
                  <a:pos x="138" y="169"/>
                </a:cxn>
                <a:cxn ang="0">
                  <a:pos x="111" y="169"/>
                </a:cxn>
                <a:cxn ang="0">
                  <a:pos x="111" y="141"/>
                </a:cxn>
                <a:cxn ang="0">
                  <a:pos x="111" y="141"/>
                </a:cxn>
                <a:cxn ang="0">
                  <a:pos x="108" y="108"/>
                </a:cxn>
                <a:cxn ang="0">
                  <a:pos x="100" y="78"/>
                </a:cxn>
                <a:cxn ang="0">
                  <a:pos x="87" y="52"/>
                </a:cxn>
                <a:cxn ang="0">
                  <a:pos x="70" y="30"/>
                </a:cxn>
                <a:cxn ang="0">
                  <a:pos x="49" y="13"/>
                </a:cxn>
                <a:cxn ang="0">
                  <a:pos x="27" y="3"/>
                </a:cxn>
                <a:cxn ang="0">
                  <a:pos x="0" y="0"/>
                </a:cxn>
                <a:cxn ang="0">
                  <a:pos x="0" y="43"/>
                </a:cxn>
                <a:cxn ang="0">
                  <a:pos x="19" y="48"/>
                </a:cxn>
                <a:cxn ang="0">
                  <a:pos x="37" y="57"/>
                </a:cxn>
                <a:cxn ang="0">
                  <a:pos x="51" y="73"/>
                </a:cxn>
                <a:cxn ang="0">
                  <a:pos x="60" y="93"/>
                </a:cxn>
                <a:cxn ang="0">
                  <a:pos x="66" y="115"/>
                </a:cxn>
                <a:cxn ang="0">
                  <a:pos x="69" y="142"/>
                </a:cxn>
                <a:cxn ang="0">
                  <a:pos x="69" y="169"/>
                </a:cxn>
                <a:cxn ang="0">
                  <a:pos x="0" y="169"/>
                </a:cxn>
                <a:cxn ang="0">
                  <a:pos x="0" y="214"/>
                </a:cxn>
                <a:cxn ang="0">
                  <a:pos x="16" y="217"/>
                </a:cxn>
                <a:cxn ang="0">
                  <a:pos x="28" y="226"/>
                </a:cxn>
                <a:cxn ang="0">
                  <a:pos x="37" y="238"/>
                </a:cxn>
                <a:cxn ang="0">
                  <a:pos x="40" y="255"/>
                </a:cxn>
                <a:cxn ang="0">
                  <a:pos x="37" y="273"/>
                </a:cxn>
                <a:cxn ang="0">
                  <a:pos x="27" y="286"/>
                </a:cxn>
                <a:cxn ang="0">
                  <a:pos x="12" y="294"/>
                </a:cxn>
                <a:cxn ang="0">
                  <a:pos x="12" y="336"/>
                </a:cxn>
                <a:cxn ang="0">
                  <a:pos x="10" y="340"/>
                </a:cxn>
                <a:cxn ang="0">
                  <a:pos x="9" y="343"/>
                </a:cxn>
                <a:cxn ang="0">
                  <a:pos x="4" y="346"/>
                </a:cxn>
                <a:cxn ang="0">
                  <a:pos x="0" y="348"/>
                </a:cxn>
                <a:cxn ang="0">
                  <a:pos x="0" y="402"/>
                </a:cxn>
                <a:cxn ang="0">
                  <a:pos x="138" y="402"/>
                </a:cxn>
                <a:cxn ang="0">
                  <a:pos x="138" y="169"/>
                </a:cxn>
              </a:cxnLst>
              <a:rect l="0" t="0" r="r" b="b"/>
              <a:pathLst>
                <a:path w="138" h="402">
                  <a:moveTo>
                    <a:pt x="138" y="169"/>
                  </a:moveTo>
                  <a:lnTo>
                    <a:pt x="111" y="169"/>
                  </a:lnTo>
                  <a:lnTo>
                    <a:pt x="111" y="141"/>
                  </a:lnTo>
                  <a:lnTo>
                    <a:pt x="111" y="141"/>
                  </a:lnTo>
                  <a:lnTo>
                    <a:pt x="108" y="108"/>
                  </a:lnTo>
                  <a:lnTo>
                    <a:pt x="100" y="78"/>
                  </a:lnTo>
                  <a:lnTo>
                    <a:pt x="87" y="52"/>
                  </a:lnTo>
                  <a:lnTo>
                    <a:pt x="70" y="30"/>
                  </a:lnTo>
                  <a:lnTo>
                    <a:pt x="49" y="13"/>
                  </a:lnTo>
                  <a:lnTo>
                    <a:pt x="27" y="3"/>
                  </a:lnTo>
                  <a:lnTo>
                    <a:pt x="0" y="0"/>
                  </a:lnTo>
                  <a:lnTo>
                    <a:pt x="0" y="43"/>
                  </a:lnTo>
                  <a:lnTo>
                    <a:pt x="19" y="48"/>
                  </a:lnTo>
                  <a:lnTo>
                    <a:pt x="37" y="57"/>
                  </a:lnTo>
                  <a:lnTo>
                    <a:pt x="51" y="73"/>
                  </a:lnTo>
                  <a:lnTo>
                    <a:pt x="60" y="93"/>
                  </a:lnTo>
                  <a:lnTo>
                    <a:pt x="66" y="115"/>
                  </a:lnTo>
                  <a:lnTo>
                    <a:pt x="69" y="142"/>
                  </a:lnTo>
                  <a:lnTo>
                    <a:pt x="69" y="169"/>
                  </a:lnTo>
                  <a:lnTo>
                    <a:pt x="0" y="169"/>
                  </a:lnTo>
                  <a:lnTo>
                    <a:pt x="0" y="214"/>
                  </a:lnTo>
                  <a:lnTo>
                    <a:pt x="16" y="217"/>
                  </a:lnTo>
                  <a:lnTo>
                    <a:pt x="28" y="226"/>
                  </a:lnTo>
                  <a:lnTo>
                    <a:pt x="37" y="238"/>
                  </a:lnTo>
                  <a:lnTo>
                    <a:pt x="40" y="255"/>
                  </a:lnTo>
                  <a:lnTo>
                    <a:pt x="37" y="273"/>
                  </a:lnTo>
                  <a:lnTo>
                    <a:pt x="27" y="286"/>
                  </a:lnTo>
                  <a:lnTo>
                    <a:pt x="12" y="294"/>
                  </a:lnTo>
                  <a:lnTo>
                    <a:pt x="12" y="336"/>
                  </a:lnTo>
                  <a:lnTo>
                    <a:pt x="10" y="340"/>
                  </a:lnTo>
                  <a:lnTo>
                    <a:pt x="9" y="343"/>
                  </a:lnTo>
                  <a:lnTo>
                    <a:pt x="4" y="346"/>
                  </a:lnTo>
                  <a:lnTo>
                    <a:pt x="0" y="348"/>
                  </a:lnTo>
                  <a:lnTo>
                    <a:pt x="0" y="402"/>
                  </a:lnTo>
                  <a:lnTo>
                    <a:pt x="138" y="402"/>
                  </a:lnTo>
                  <a:lnTo>
                    <a:pt x="138" y="169"/>
                  </a:lnTo>
                  <a:close/>
                </a:path>
              </a:pathLst>
            </a:custGeom>
            <a:grpFill/>
            <a:ln w="0">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 name="Group 1"/>
          <p:cNvGrpSpPr/>
          <p:nvPr/>
        </p:nvGrpSpPr>
        <p:grpSpPr>
          <a:xfrm>
            <a:off x="-109183" y="3087125"/>
            <a:ext cx="9213192" cy="1075922"/>
            <a:chOff x="61785" y="3087125"/>
            <a:chExt cx="9042222" cy="1075922"/>
          </a:xfrm>
        </p:grpSpPr>
        <p:grpSp>
          <p:nvGrpSpPr>
            <p:cNvPr id="72" name="Group 71"/>
            <p:cNvGrpSpPr/>
            <p:nvPr/>
          </p:nvGrpSpPr>
          <p:grpSpPr>
            <a:xfrm>
              <a:off x="666492" y="3401434"/>
              <a:ext cx="7245868" cy="396000"/>
              <a:chOff x="666491" y="3401434"/>
              <a:chExt cx="7579509" cy="396000"/>
            </a:xfrm>
          </p:grpSpPr>
          <p:grpSp>
            <p:nvGrpSpPr>
              <p:cNvPr id="9" name="Group 21"/>
              <p:cNvGrpSpPr>
                <a:grpSpLocks/>
              </p:cNvGrpSpPr>
              <p:nvPr/>
            </p:nvGrpSpPr>
            <p:grpSpPr bwMode="auto">
              <a:xfrm>
                <a:off x="666491" y="3401434"/>
                <a:ext cx="7560000" cy="396000"/>
                <a:chOff x="697015" y="3451420"/>
                <a:chExt cx="7151585" cy="290232"/>
              </a:xfrm>
            </p:grpSpPr>
            <p:cxnSp>
              <p:nvCxnSpPr>
                <p:cNvPr id="10" name="Straight Connector 9"/>
                <p:cNvCxnSpPr>
                  <a:stCxn id="11" idx="0"/>
                </p:cNvCxnSpPr>
                <p:nvPr/>
              </p:nvCxnSpPr>
              <p:spPr>
                <a:xfrm>
                  <a:off x="1090709" y="3592571"/>
                  <a:ext cx="6757891" cy="22204"/>
                </a:xfrm>
                <a:prstGeom prst="line">
                  <a:avLst/>
                </a:prstGeom>
                <a:ln w="38100">
                  <a:solidFill>
                    <a:srgbClr val="8C8C8C"/>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rot="16200000">
                  <a:off x="748746" y="3399689"/>
                  <a:ext cx="290232" cy="393694"/>
                </a:xfrm>
                <a:custGeom>
                  <a:avLst/>
                  <a:gdLst>
                    <a:gd name="connsiteX0" fmla="*/ 685800 w 1346200"/>
                    <a:gd name="connsiteY0" fmla="*/ 2095500 h 2095500"/>
                    <a:gd name="connsiteX1" fmla="*/ 0 w 1346200"/>
                    <a:gd name="connsiteY1" fmla="*/ 1035050 h 2095500"/>
                    <a:gd name="connsiteX2" fmla="*/ 95250 w 1346200"/>
                    <a:gd name="connsiteY2" fmla="*/ 273050 h 2095500"/>
                    <a:gd name="connsiteX3" fmla="*/ 666750 w 1346200"/>
                    <a:gd name="connsiteY3" fmla="*/ 0 h 2095500"/>
                    <a:gd name="connsiteX4" fmla="*/ 1282700 w 1346200"/>
                    <a:gd name="connsiteY4" fmla="*/ 311150 h 2095500"/>
                    <a:gd name="connsiteX5" fmla="*/ 1346200 w 1346200"/>
                    <a:gd name="connsiteY5" fmla="*/ 990600 h 2095500"/>
                    <a:gd name="connsiteX6" fmla="*/ 685800 w 1346200"/>
                    <a:gd name="connsiteY6" fmla="*/ 2095500 h 2095500"/>
                    <a:gd name="connsiteX0" fmla="*/ 673894 w 1334294"/>
                    <a:gd name="connsiteY0" fmla="*/ 2095500 h 2095500"/>
                    <a:gd name="connsiteX1" fmla="*/ 0 w 1334294"/>
                    <a:gd name="connsiteY1" fmla="*/ 1020762 h 2095500"/>
                    <a:gd name="connsiteX2" fmla="*/ 83344 w 1334294"/>
                    <a:gd name="connsiteY2" fmla="*/ 273050 h 2095500"/>
                    <a:gd name="connsiteX3" fmla="*/ 654844 w 1334294"/>
                    <a:gd name="connsiteY3" fmla="*/ 0 h 2095500"/>
                    <a:gd name="connsiteX4" fmla="*/ 1270794 w 1334294"/>
                    <a:gd name="connsiteY4" fmla="*/ 311150 h 2095500"/>
                    <a:gd name="connsiteX5" fmla="*/ 1334294 w 1334294"/>
                    <a:gd name="connsiteY5" fmla="*/ 990600 h 2095500"/>
                    <a:gd name="connsiteX6" fmla="*/ 673894 w 1334294"/>
                    <a:gd name="connsiteY6" fmla="*/ 2095500 h 2095500"/>
                    <a:gd name="connsiteX0" fmla="*/ 717354 w 1377754"/>
                    <a:gd name="connsiteY0" fmla="*/ 2095500 h 2095500"/>
                    <a:gd name="connsiteX1" fmla="*/ 43460 w 1377754"/>
                    <a:gd name="connsiteY1" fmla="*/ 1020762 h 2095500"/>
                    <a:gd name="connsiteX2" fmla="*/ 126804 w 1377754"/>
                    <a:gd name="connsiteY2" fmla="*/ 273050 h 2095500"/>
                    <a:gd name="connsiteX3" fmla="*/ 698304 w 1377754"/>
                    <a:gd name="connsiteY3" fmla="*/ 0 h 2095500"/>
                    <a:gd name="connsiteX4" fmla="*/ 1314254 w 1377754"/>
                    <a:gd name="connsiteY4" fmla="*/ 311150 h 2095500"/>
                    <a:gd name="connsiteX5" fmla="*/ 1377754 w 1377754"/>
                    <a:gd name="connsiteY5" fmla="*/ 990600 h 2095500"/>
                    <a:gd name="connsiteX6" fmla="*/ 717354 w 1377754"/>
                    <a:gd name="connsiteY6" fmla="*/ 2095500 h 2095500"/>
                    <a:gd name="connsiteX0" fmla="*/ 730807 w 1391207"/>
                    <a:gd name="connsiteY0" fmla="*/ 2095500 h 2095500"/>
                    <a:gd name="connsiteX1" fmla="*/ 56913 w 1391207"/>
                    <a:gd name="connsiteY1" fmla="*/ 1020762 h 2095500"/>
                    <a:gd name="connsiteX2" fmla="*/ 140257 w 1391207"/>
                    <a:gd name="connsiteY2" fmla="*/ 273050 h 2095500"/>
                    <a:gd name="connsiteX3" fmla="*/ 711757 w 1391207"/>
                    <a:gd name="connsiteY3" fmla="*/ 0 h 2095500"/>
                    <a:gd name="connsiteX4" fmla="*/ 1327707 w 1391207"/>
                    <a:gd name="connsiteY4" fmla="*/ 311150 h 2095500"/>
                    <a:gd name="connsiteX5" fmla="*/ 1391207 w 1391207"/>
                    <a:gd name="connsiteY5" fmla="*/ 990600 h 2095500"/>
                    <a:gd name="connsiteX6" fmla="*/ 730807 w 1391207"/>
                    <a:gd name="connsiteY6" fmla="*/ 2095500 h 2095500"/>
                    <a:gd name="connsiteX0" fmla="*/ 729076 w 1389476"/>
                    <a:gd name="connsiteY0" fmla="*/ 2095500 h 2095500"/>
                    <a:gd name="connsiteX1" fmla="*/ 55182 w 1389476"/>
                    <a:gd name="connsiteY1" fmla="*/ 1020762 h 2095500"/>
                    <a:gd name="connsiteX2" fmla="*/ 145670 w 1389476"/>
                    <a:gd name="connsiteY2" fmla="*/ 280194 h 2095500"/>
                    <a:gd name="connsiteX3" fmla="*/ 710026 w 1389476"/>
                    <a:gd name="connsiteY3" fmla="*/ 0 h 2095500"/>
                    <a:gd name="connsiteX4" fmla="*/ 1325976 w 1389476"/>
                    <a:gd name="connsiteY4" fmla="*/ 311150 h 2095500"/>
                    <a:gd name="connsiteX5" fmla="*/ 1389476 w 1389476"/>
                    <a:gd name="connsiteY5" fmla="*/ 990600 h 2095500"/>
                    <a:gd name="connsiteX6" fmla="*/ 729076 w 1389476"/>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95500 h 2095500"/>
                    <a:gd name="connsiteX1" fmla="*/ 57691 w 1391985"/>
                    <a:gd name="connsiteY1" fmla="*/ 1020762 h 2095500"/>
                    <a:gd name="connsiteX2" fmla="*/ 148179 w 1391985"/>
                    <a:gd name="connsiteY2" fmla="*/ 280194 h 2095500"/>
                    <a:gd name="connsiteX3" fmla="*/ 712535 w 1391985"/>
                    <a:gd name="connsiteY3" fmla="*/ 0 h 2095500"/>
                    <a:gd name="connsiteX4" fmla="*/ 1328485 w 1391985"/>
                    <a:gd name="connsiteY4" fmla="*/ 311150 h 2095500"/>
                    <a:gd name="connsiteX5" fmla="*/ 1391985 w 1391985"/>
                    <a:gd name="connsiteY5" fmla="*/ 990600 h 2095500"/>
                    <a:gd name="connsiteX6" fmla="*/ 731585 w 1391985"/>
                    <a:gd name="connsiteY6" fmla="*/ 2095500 h 2095500"/>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3 h 2081213"/>
                    <a:gd name="connsiteX1" fmla="*/ 57691 w 1391985"/>
                    <a:gd name="connsiteY1" fmla="*/ 1006475 h 2081213"/>
                    <a:gd name="connsiteX2" fmla="*/ 148179 w 1391985"/>
                    <a:gd name="connsiteY2" fmla="*/ 265907 h 2081213"/>
                    <a:gd name="connsiteX3" fmla="*/ 714916 w 1391985"/>
                    <a:gd name="connsiteY3" fmla="*/ 0 h 2081213"/>
                    <a:gd name="connsiteX4" fmla="*/ 1328485 w 1391985"/>
                    <a:gd name="connsiteY4" fmla="*/ 296863 h 2081213"/>
                    <a:gd name="connsiteX5" fmla="*/ 1391985 w 1391985"/>
                    <a:gd name="connsiteY5" fmla="*/ 976313 h 2081213"/>
                    <a:gd name="connsiteX6" fmla="*/ 731585 w 1391985"/>
                    <a:gd name="connsiteY6" fmla="*/ 2081213 h 2081213"/>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8485 w 1391985"/>
                    <a:gd name="connsiteY4" fmla="*/ 296867 h 2081217"/>
                    <a:gd name="connsiteX5" fmla="*/ 1391985 w 1391985"/>
                    <a:gd name="connsiteY5" fmla="*/ 976317 h 2081217"/>
                    <a:gd name="connsiteX6" fmla="*/ 731585 w 1391985"/>
                    <a:gd name="connsiteY6" fmla="*/ 2081217 h 2081217"/>
                    <a:gd name="connsiteX0" fmla="*/ 731585 w 1391985"/>
                    <a:gd name="connsiteY0" fmla="*/ 2081217 h 2081217"/>
                    <a:gd name="connsiteX1" fmla="*/ 57691 w 1391985"/>
                    <a:gd name="connsiteY1" fmla="*/ 1006479 h 2081217"/>
                    <a:gd name="connsiteX2" fmla="*/ 148179 w 1391985"/>
                    <a:gd name="connsiteY2" fmla="*/ 265911 h 2081217"/>
                    <a:gd name="connsiteX3" fmla="*/ 714916 w 1391985"/>
                    <a:gd name="connsiteY3" fmla="*/ 4 h 2081217"/>
                    <a:gd name="connsiteX4" fmla="*/ 1321342 w 1391985"/>
                    <a:gd name="connsiteY4" fmla="*/ 308773 h 2081217"/>
                    <a:gd name="connsiteX5" fmla="*/ 1391985 w 1391985"/>
                    <a:gd name="connsiteY5" fmla="*/ 976317 h 2081217"/>
                    <a:gd name="connsiteX6" fmla="*/ 731585 w 1391985"/>
                    <a:gd name="connsiteY6" fmla="*/ 2081217 h 2081217"/>
                    <a:gd name="connsiteX0" fmla="*/ 731585 w 1391985"/>
                    <a:gd name="connsiteY0" fmla="*/ 2081221 h 2081221"/>
                    <a:gd name="connsiteX1" fmla="*/ 57691 w 1391985"/>
                    <a:gd name="connsiteY1" fmla="*/ 1006483 h 2081221"/>
                    <a:gd name="connsiteX2" fmla="*/ 148179 w 1391985"/>
                    <a:gd name="connsiteY2" fmla="*/ 265915 h 2081221"/>
                    <a:gd name="connsiteX3" fmla="*/ 714916 w 1391985"/>
                    <a:gd name="connsiteY3" fmla="*/ 8 h 2081221"/>
                    <a:gd name="connsiteX4" fmla="*/ 1321342 w 1391985"/>
                    <a:gd name="connsiteY4" fmla="*/ 308777 h 2081221"/>
                    <a:gd name="connsiteX5" fmla="*/ 1391985 w 1391985"/>
                    <a:gd name="connsiteY5" fmla="*/ 976321 h 2081221"/>
                    <a:gd name="connsiteX6" fmla="*/ 731585 w 1391985"/>
                    <a:gd name="connsiteY6" fmla="*/ 2081221 h 2081221"/>
                    <a:gd name="connsiteX0" fmla="*/ 731585 w 1395120"/>
                    <a:gd name="connsiteY0" fmla="*/ 2081221 h 2081221"/>
                    <a:gd name="connsiteX1" fmla="*/ 57691 w 1395120"/>
                    <a:gd name="connsiteY1" fmla="*/ 1006483 h 2081221"/>
                    <a:gd name="connsiteX2" fmla="*/ 148179 w 1395120"/>
                    <a:gd name="connsiteY2" fmla="*/ 265915 h 2081221"/>
                    <a:gd name="connsiteX3" fmla="*/ 714916 w 1395120"/>
                    <a:gd name="connsiteY3" fmla="*/ 8 h 2081221"/>
                    <a:gd name="connsiteX4" fmla="*/ 1321342 w 1395120"/>
                    <a:gd name="connsiteY4" fmla="*/ 308777 h 2081221"/>
                    <a:gd name="connsiteX5" fmla="*/ 1391985 w 1395120"/>
                    <a:gd name="connsiteY5" fmla="*/ 976321 h 2081221"/>
                    <a:gd name="connsiteX6" fmla="*/ 731585 w 1395120"/>
                    <a:gd name="connsiteY6" fmla="*/ 2081221 h 2081221"/>
                    <a:gd name="connsiteX0" fmla="*/ 731585 w 1435441"/>
                    <a:gd name="connsiteY0" fmla="*/ 2081221 h 2081221"/>
                    <a:gd name="connsiteX1" fmla="*/ 57691 w 1435441"/>
                    <a:gd name="connsiteY1" fmla="*/ 1006483 h 2081221"/>
                    <a:gd name="connsiteX2" fmla="*/ 148179 w 1435441"/>
                    <a:gd name="connsiteY2" fmla="*/ 265915 h 2081221"/>
                    <a:gd name="connsiteX3" fmla="*/ 714916 w 1435441"/>
                    <a:gd name="connsiteY3" fmla="*/ 8 h 2081221"/>
                    <a:gd name="connsiteX4" fmla="*/ 1321342 w 1435441"/>
                    <a:gd name="connsiteY4" fmla="*/ 308777 h 2081221"/>
                    <a:gd name="connsiteX5" fmla="*/ 1391985 w 1435441"/>
                    <a:gd name="connsiteY5" fmla="*/ 976321 h 2081221"/>
                    <a:gd name="connsiteX6" fmla="*/ 731585 w 1435441"/>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3701 w 1437557"/>
                    <a:gd name="connsiteY0" fmla="*/ 2081221 h 2081221"/>
                    <a:gd name="connsiteX1" fmla="*/ 59807 w 1437557"/>
                    <a:gd name="connsiteY1" fmla="*/ 1006483 h 2081221"/>
                    <a:gd name="connsiteX2" fmla="*/ 150295 w 1437557"/>
                    <a:gd name="connsiteY2" fmla="*/ 265915 h 2081221"/>
                    <a:gd name="connsiteX3" fmla="*/ 717032 w 1437557"/>
                    <a:gd name="connsiteY3" fmla="*/ 8 h 2081221"/>
                    <a:gd name="connsiteX4" fmla="*/ 1323458 w 1437557"/>
                    <a:gd name="connsiteY4" fmla="*/ 308777 h 2081221"/>
                    <a:gd name="connsiteX5" fmla="*/ 1394101 w 1437557"/>
                    <a:gd name="connsiteY5" fmla="*/ 976321 h 2081221"/>
                    <a:gd name="connsiteX6" fmla="*/ 733701 w 1437557"/>
                    <a:gd name="connsiteY6" fmla="*/ 2081221 h 2081221"/>
                    <a:gd name="connsiteX0" fmla="*/ 737934 w 1441790"/>
                    <a:gd name="connsiteY0" fmla="*/ 2081221 h 2081221"/>
                    <a:gd name="connsiteX1" fmla="*/ 64040 w 1441790"/>
                    <a:gd name="connsiteY1" fmla="*/ 1006483 h 2081221"/>
                    <a:gd name="connsiteX2" fmla="*/ 154528 w 1441790"/>
                    <a:gd name="connsiteY2" fmla="*/ 265915 h 2081221"/>
                    <a:gd name="connsiteX3" fmla="*/ 721265 w 1441790"/>
                    <a:gd name="connsiteY3" fmla="*/ 8 h 2081221"/>
                    <a:gd name="connsiteX4" fmla="*/ 1327691 w 1441790"/>
                    <a:gd name="connsiteY4" fmla="*/ 308777 h 2081221"/>
                    <a:gd name="connsiteX5" fmla="*/ 1398334 w 1441790"/>
                    <a:gd name="connsiteY5" fmla="*/ 976321 h 2081221"/>
                    <a:gd name="connsiteX6" fmla="*/ 737934 w 1441790"/>
                    <a:gd name="connsiteY6" fmla="*/ 2081221 h 208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790" h="2081221">
                      <a:moveTo>
                        <a:pt x="737934" y="2081221"/>
                      </a:moveTo>
                      <a:lnTo>
                        <a:pt x="64040" y="1006483"/>
                      </a:lnTo>
                      <a:cubicBezTo>
                        <a:pt x="-70104" y="659615"/>
                        <a:pt x="29116" y="455621"/>
                        <a:pt x="154528" y="265915"/>
                      </a:cubicBezTo>
                      <a:cubicBezTo>
                        <a:pt x="280734" y="105842"/>
                        <a:pt x="516478" y="537"/>
                        <a:pt x="721265" y="8"/>
                      </a:cubicBezTo>
                      <a:cubicBezTo>
                        <a:pt x="956745" y="-1051"/>
                        <a:pt x="1166031" y="97904"/>
                        <a:pt x="1327691" y="308777"/>
                      </a:cubicBezTo>
                      <a:cubicBezTo>
                        <a:pt x="1453633" y="547961"/>
                        <a:pt x="1472417" y="777619"/>
                        <a:pt x="1398334" y="976321"/>
                      </a:cubicBezTo>
                      <a:lnTo>
                        <a:pt x="737934" y="2081221"/>
                      </a:lnTo>
                      <a:close/>
                    </a:path>
                  </a:pathLst>
                </a:custGeom>
                <a:solidFill>
                  <a:srgbClr val="8C8C8C"/>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anose="020B0604020202020204" pitchFamily="34" charset="0"/>
                    <a:ea typeface="+mn-ea"/>
                    <a:cs typeface="Arial" panose="020B0604020202020204" pitchFamily="34" charset="0"/>
                  </a:endParaRPr>
                </a:p>
              </p:txBody>
            </p:sp>
          </p:grpSp>
          <p:sp>
            <p:nvSpPr>
              <p:cNvPr id="71" name="Right Arrow 70"/>
              <p:cNvSpPr/>
              <p:nvPr/>
            </p:nvSpPr>
            <p:spPr>
              <a:xfrm>
                <a:off x="7543022" y="3401434"/>
                <a:ext cx="702978" cy="364631"/>
              </a:xfrm>
              <a:prstGeom prst="rightArrow">
                <a:avLst/>
              </a:prstGeom>
              <a:solidFill>
                <a:srgbClr val="0000FF"/>
              </a:solid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3" name="Oval 72"/>
            <p:cNvSpPr/>
            <p:nvPr/>
          </p:nvSpPr>
          <p:spPr>
            <a:xfrm>
              <a:off x="7947381" y="3118954"/>
              <a:ext cx="1156626" cy="1044093"/>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2045</a:t>
              </a:r>
            </a:p>
          </p:txBody>
        </p:sp>
        <p:sp>
          <p:nvSpPr>
            <p:cNvPr id="30" name="Oval 29"/>
            <p:cNvSpPr/>
            <p:nvPr/>
          </p:nvSpPr>
          <p:spPr>
            <a:xfrm>
              <a:off x="61785" y="3087125"/>
              <a:ext cx="1224545" cy="1044093"/>
            </a:xfrm>
            <a:prstGeom prst="ellipse">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1930</a:t>
              </a:r>
              <a:endParaRPr kumimoji="0" lang="en-GB"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nvGrpSpPr>
          <p:cNvPr id="3" name="Group 2"/>
          <p:cNvGrpSpPr/>
          <p:nvPr/>
        </p:nvGrpSpPr>
        <p:grpSpPr>
          <a:xfrm>
            <a:off x="1250496" y="1728608"/>
            <a:ext cx="5609887" cy="1939615"/>
            <a:chOff x="1250495" y="1815076"/>
            <a:chExt cx="5609887" cy="1853147"/>
          </a:xfrm>
        </p:grpSpPr>
        <p:sp>
          <p:nvSpPr>
            <p:cNvPr id="65" name="TextBox 264"/>
            <p:cNvSpPr txBox="1">
              <a:spLocks noChangeArrowheads="1"/>
            </p:cNvSpPr>
            <p:nvPr/>
          </p:nvSpPr>
          <p:spPr bwMode="auto">
            <a:xfrm>
              <a:off x="2300108" y="1815076"/>
              <a:ext cx="4560274" cy="7939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Khát vọng độc lập, tự do, thống nhất</a:t>
              </a:r>
              <a:endPar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32" name="Group 31"/>
            <p:cNvGrpSpPr/>
            <p:nvPr/>
          </p:nvGrpSpPr>
          <p:grpSpPr>
            <a:xfrm>
              <a:off x="1250495" y="1869329"/>
              <a:ext cx="1128124" cy="1798894"/>
              <a:chOff x="-1371442" y="1475696"/>
              <a:chExt cx="1301382" cy="2017023"/>
            </a:xfrm>
          </p:grpSpPr>
          <p:sp>
            <p:nvSpPr>
              <p:cNvPr id="37" name="Oval 36"/>
              <p:cNvSpPr/>
              <p:nvPr/>
            </p:nvSpPr>
            <p:spPr bwMode="auto">
              <a:xfrm>
                <a:off x="-1371442" y="1475696"/>
                <a:ext cx="1301382" cy="1207672"/>
              </a:xfrm>
              <a:prstGeom prst="ellipse">
                <a:avLst/>
              </a:prstGeom>
              <a:solidFill>
                <a:srgbClr val="2E95C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1975</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8" name="Donut 37"/>
              <p:cNvSpPr/>
              <p:nvPr/>
            </p:nvSpPr>
            <p:spPr bwMode="auto">
              <a:xfrm>
                <a:off x="-1332746" y="1511054"/>
                <a:ext cx="1225182" cy="1136957"/>
              </a:xfrm>
              <a:prstGeom prst="donut">
                <a:avLst>
                  <a:gd name="adj" fmla="val 1557"/>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9" name="Rectangle 38"/>
              <p:cNvSpPr/>
              <p:nvPr/>
            </p:nvSpPr>
            <p:spPr bwMode="auto">
              <a:xfrm>
                <a:off x="-764805" y="2676739"/>
                <a:ext cx="95252" cy="624276"/>
              </a:xfrm>
              <a:prstGeom prst="rect">
                <a:avLst/>
              </a:prstGeom>
              <a:solidFill>
                <a:srgbClr val="2E95C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45" name="Group 44"/>
              <p:cNvGrpSpPr>
                <a:grpSpLocks/>
              </p:cNvGrpSpPr>
              <p:nvPr/>
            </p:nvGrpSpPr>
            <p:grpSpPr bwMode="auto">
              <a:xfrm>
                <a:off x="-826663" y="3289595"/>
                <a:ext cx="218831" cy="203124"/>
                <a:chOff x="1574932" y="3625347"/>
                <a:chExt cx="484590" cy="484589"/>
              </a:xfrm>
            </p:grpSpPr>
            <p:sp>
              <p:nvSpPr>
                <p:cNvPr id="47" name="Oval 46"/>
                <p:cNvSpPr/>
                <p:nvPr/>
              </p:nvSpPr>
              <p:spPr>
                <a:xfrm>
                  <a:off x="1574807" y="3605144"/>
                  <a:ext cx="485141" cy="524559"/>
                </a:xfrm>
                <a:prstGeom prst="ellipse">
                  <a:avLst/>
                </a:prstGeom>
                <a:solidFill>
                  <a:srgbClr val="2E95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8" name="Oval 47"/>
                <p:cNvSpPr/>
                <p:nvPr/>
              </p:nvSpPr>
              <p:spPr>
                <a:xfrm>
                  <a:off x="1667091" y="3715855"/>
                  <a:ext cx="300577" cy="303138"/>
                </a:xfrm>
                <a:prstGeom prst="ellipse">
                  <a:avLst/>
                </a:prstGeom>
                <a:solidFill>
                  <a:schemeClr val="bg1"/>
                </a:solidFill>
                <a:ln w="3175">
                  <a:solidFill>
                    <a:srgbClr val="2E95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cxnSp>
            <p:nvCxnSpPr>
              <p:cNvPr id="46" name="Straight Connector 45"/>
              <p:cNvCxnSpPr/>
              <p:nvPr/>
            </p:nvCxnSpPr>
            <p:spPr bwMode="auto">
              <a:xfrm>
                <a:off x="-718495" y="2648011"/>
                <a:ext cx="3572" cy="6795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a:off x="2351480" y="3573332"/>
            <a:ext cx="4916908" cy="1808065"/>
            <a:chOff x="2716031" y="3523481"/>
            <a:chExt cx="4916908" cy="1808065"/>
          </a:xfrm>
        </p:grpSpPr>
        <p:sp>
          <p:nvSpPr>
            <p:cNvPr id="70" name="TextBox 264"/>
            <p:cNvSpPr txBox="1">
              <a:spLocks noChangeArrowheads="1"/>
            </p:cNvSpPr>
            <p:nvPr/>
          </p:nvSpPr>
          <p:spPr bwMode="auto">
            <a:xfrm>
              <a:off x="4010498" y="4500549"/>
              <a:ext cx="3622441" cy="83099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Khát vọng chiến thắng đói nghèo, lạc hậu</a:t>
              </a:r>
              <a:endPar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49" name="Group 48"/>
            <p:cNvGrpSpPr/>
            <p:nvPr/>
          </p:nvGrpSpPr>
          <p:grpSpPr>
            <a:xfrm flipV="1">
              <a:off x="2716031" y="3523481"/>
              <a:ext cx="1128124" cy="1798893"/>
              <a:chOff x="-1371443" y="1475697"/>
              <a:chExt cx="1301383" cy="2017022"/>
            </a:xfrm>
          </p:grpSpPr>
          <p:sp>
            <p:nvSpPr>
              <p:cNvPr id="51" name="Oval 50"/>
              <p:cNvSpPr/>
              <p:nvPr/>
            </p:nvSpPr>
            <p:spPr bwMode="auto">
              <a:xfrm flipV="1">
                <a:off x="-1371443" y="1475697"/>
                <a:ext cx="1301383" cy="1207671"/>
              </a:xfrm>
              <a:prstGeom prst="ellipse">
                <a:avLst/>
              </a:prstGeom>
              <a:solidFill>
                <a:srgbClr val="2E95C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1986 - nay</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2" name="Donut 51"/>
              <p:cNvSpPr/>
              <p:nvPr/>
            </p:nvSpPr>
            <p:spPr bwMode="auto">
              <a:xfrm>
                <a:off x="-1332746" y="1511054"/>
                <a:ext cx="1225182" cy="1136957"/>
              </a:xfrm>
              <a:prstGeom prst="donut">
                <a:avLst>
                  <a:gd name="adj" fmla="val 1557"/>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3" name="Rectangle 52"/>
              <p:cNvSpPr/>
              <p:nvPr/>
            </p:nvSpPr>
            <p:spPr bwMode="auto">
              <a:xfrm>
                <a:off x="-764805" y="2676739"/>
                <a:ext cx="95252" cy="624276"/>
              </a:xfrm>
              <a:prstGeom prst="rect">
                <a:avLst/>
              </a:prstGeom>
              <a:solidFill>
                <a:srgbClr val="2E95C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54" name="Group 44"/>
              <p:cNvGrpSpPr>
                <a:grpSpLocks/>
              </p:cNvGrpSpPr>
              <p:nvPr/>
            </p:nvGrpSpPr>
            <p:grpSpPr bwMode="auto">
              <a:xfrm>
                <a:off x="-826663" y="3289595"/>
                <a:ext cx="218831" cy="203124"/>
                <a:chOff x="1574932" y="3625347"/>
                <a:chExt cx="484590" cy="484589"/>
              </a:xfrm>
            </p:grpSpPr>
            <p:sp>
              <p:nvSpPr>
                <p:cNvPr id="56" name="Oval 55"/>
                <p:cNvSpPr/>
                <p:nvPr/>
              </p:nvSpPr>
              <p:spPr>
                <a:xfrm>
                  <a:off x="1574807" y="3605144"/>
                  <a:ext cx="485141" cy="524559"/>
                </a:xfrm>
                <a:prstGeom prst="ellipse">
                  <a:avLst/>
                </a:prstGeom>
                <a:solidFill>
                  <a:srgbClr val="2E95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2" name="Oval 61"/>
                <p:cNvSpPr/>
                <p:nvPr/>
              </p:nvSpPr>
              <p:spPr>
                <a:xfrm>
                  <a:off x="1667091" y="3715855"/>
                  <a:ext cx="300577" cy="303138"/>
                </a:xfrm>
                <a:prstGeom prst="ellipse">
                  <a:avLst/>
                </a:prstGeom>
                <a:solidFill>
                  <a:schemeClr val="bg1"/>
                </a:solidFill>
                <a:ln w="3175">
                  <a:solidFill>
                    <a:srgbClr val="2E95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cxnSp>
            <p:nvCxnSpPr>
              <p:cNvPr id="55" name="Straight Connector 54"/>
              <p:cNvCxnSpPr/>
              <p:nvPr/>
            </p:nvCxnSpPr>
            <p:spPr bwMode="auto">
              <a:xfrm>
                <a:off x="-718495" y="2648011"/>
                <a:ext cx="3572" cy="6795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 name="TextBox 264"/>
          <p:cNvSpPr txBox="1">
            <a:spLocks noChangeArrowheads="1"/>
          </p:cNvSpPr>
          <p:nvPr/>
        </p:nvSpPr>
        <p:spPr bwMode="auto">
          <a:xfrm>
            <a:off x="7218981" y="1560844"/>
            <a:ext cx="1793149" cy="120032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marL="171450" indent="-1714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Khát vọng phồn vinh, hạnh phúc</a:t>
            </a:r>
            <a:endParaRPr kumimoji="0" lang="en-GB"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2420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8"/>
          <p:cNvSpPr txBox="1">
            <a:spLocks noChangeArrowheads="1"/>
          </p:cNvSpPr>
          <p:nvPr/>
        </p:nvSpPr>
        <p:spPr bwMode="gray">
          <a:xfrm>
            <a:off x="1768250" y="962231"/>
            <a:ext cx="7383946" cy="807337"/>
          </a:xfrm>
          <a:prstGeom prst="rect">
            <a:avLst/>
          </a:prstGeom>
          <a:noFill/>
          <a:ln w="9525" algn="ctr">
            <a:solidFill>
              <a:srgbClr val="0099FF"/>
            </a:solidFill>
            <a:miter lim="800000"/>
            <a:headEnd/>
            <a:tailEnd/>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ts val="2880"/>
              </a:lnSpc>
              <a:spcBef>
                <a:spcPts val="0"/>
              </a:spcBef>
              <a:spcAft>
                <a:spcPts val="0"/>
              </a:spcAft>
              <a:buClrTx/>
              <a:buSzTx/>
              <a:buFontTx/>
              <a:buNone/>
              <a:tabLst/>
              <a:defRPr/>
            </a:pPr>
            <a:r>
              <a:rPr kumimoji="0" lang="vi-VN" sz="2200" b="1" i="1" u="none" strike="noStrike" kern="1200" cap="none" spc="0" normalizeH="0" baseline="0" noProof="0">
                <a:ln>
                  <a:noFill/>
                </a:ln>
                <a:solidFill>
                  <a:srgbClr val="002060"/>
                </a:solidFill>
                <a:effectLst/>
                <a:uLnTx/>
                <a:uFillTx/>
                <a:latin typeface="Arial" charset="0"/>
                <a:ea typeface="+mn-ea"/>
                <a:cs typeface="+mn-cs"/>
              </a:rPr>
              <a:t>không phụ thuộc vào bên ngoài, </a:t>
            </a:r>
            <a:r>
              <a:rPr kumimoji="0" lang="en-US" sz="2200" b="1" i="1" u="none" strike="noStrike" kern="1200" cap="none" spc="0" normalizeH="0" baseline="0" noProof="0">
                <a:ln>
                  <a:noFill/>
                </a:ln>
                <a:solidFill>
                  <a:srgbClr val="002060"/>
                </a:solidFill>
                <a:effectLst/>
                <a:uLnTx/>
                <a:uFillTx/>
                <a:latin typeface="Arial" charset="0"/>
                <a:ea typeface="+mn-ea"/>
                <a:cs typeface="+mn-cs"/>
              </a:rPr>
              <a:t>không trông chờ, ỷ lại, </a:t>
            </a:r>
            <a:r>
              <a:rPr kumimoji="0" lang="vi-VN" sz="2200" b="1" i="1" u="none" strike="noStrike" kern="1200" cap="none" spc="0" normalizeH="0" baseline="0" noProof="0">
                <a:ln>
                  <a:noFill/>
                </a:ln>
                <a:solidFill>
                  <a:srgbClr val="002060"/>
                </a:solidFill>
                <a:effectLst/>
                <a:uLnTx/>
                <a:uFillTx/>
                <a:latin typeface="Arial" charset="0"/>
                <a:ea typeface="+mn-ea"/>
                <a:cs typeface="+mn-cs"/>
              </a:rPr>
              <a:t>có quan điểm độc lập trong quan hệ quốc tế</a:t>
            </a:r>
            <a:r>
              <a:rPr kumimoji="0" lang="en-US" sz="2200" b="1" i="0" u="none" strike="noStrike" kern="1200" cap="none" spc="0" normalizeH="0" baseline="0" noProof="0">
                <a:ln>
                  <a:noFill/>
                </a:ln>
                <a:solidFill>
                  <a:srgbClr val="002060"/>
                </a:solidFill>
                <a:effectLst/>
                <a:uLnTx/>
                <a:uFillTx/>
                <a:latin typeface="Arial" charset="0"/>
                <a:ea typeface="+mn-ea"/>
                <a:cs typeface="+mn-cs"/>
              </a:rPr>
              <a:t>.</a:t>
            </a:r>
            <a:endParaRPr kumimoji="0" lang="en-US"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4" name="Line 73"/>
          <p:cNvSpPr>
            <a:spLocks noChangeShapeType="1"/>
          </p:cNvSpPr>
          <p:nvPr/>
        </p:nvSpPr>
        <p:spPr bwMode="auto">
          <a:xfrm flipV="1">
            <a:off x="1369093" y="2426602"/>
            <a:ext cx="365257" cy="906599"/>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15" name="Oval 88"/>
          <p:cNvSpPr>
            <a:spLocks noChangeArrowheads="1"/>
          </p:cNvSpPr>
          <p:nvPr/>
        </p:nvSpPr>
        <p:spPr bwMode="gray">
          <a:xfrm>
            <a:off x="1668345" y="2257756"/>
            <a:ext cx="151659" cy="209136"/>
          </a:xfrm>
          <a:prstGeom prst="ellipse">
            <a:avLst/>
          </a:prstGeom>
          <a:solidFill>
            <a:srgbClr val="0070C0"/>
          </a:solidFill>
          <a:ln w="19050">
            <a:solidFill>
              <a:srgbClr val="FFFF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16" name="Line 73"/>
          <p:cNvSpPr>
            <a:spLocks noChangeShapeType="1"/>
          </p:cNvSpPr>
          <p:nvPr/>
        </p:nvSpPr>
        <p:spPr bwMode="auto">
          <a:xfrm flipV="1">
            <a:off x="1358238" y="1535639"/>
            <a:ext cx="401816" cy="1817159"/>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4" name="Oval 88"/>
          <p:cNvSpPr>
            <a:spLocks noChangeArrowheads="1"/>
          </p:cNvSpPr>
          <p:nvPr/>
        </p:nvSpPr>
        <p:spPr bwMode="gray">
          <a:xfrm>
            <a:off x="1670406" y="1446989"/>
            <a:ext cx="151659" cy="209136"/>
          </a:xfrm>
          <a:prstGeom prst="ellipse">
            <a:avLst/>
          </a:prstGeom>
          <a:solidFill>
            <a:srgbClr val="0070C0"/>
          </a:solidFill>
          <a:ln w="19050">
            <a:solidFill>
              <a:srgbClr val="FFFF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5" name="Text Box 18"/>
          <p:cNvSpPr txBox="1">
            <a:spLocks noChangeArrowheads="1"/>
          </p:cNvSpPr>
          <p:nvPr/>
        </p:nvSpPr>
        <p:spPr bwMode="gray">
          <a:xfrm>
            <a:off x="1827758" y="2095555"/>
            <a:ext cx="7245735" cy="813171"/>
          </a:xfrm>
          <a:prstGeom prst="rect">
            <a:avLst/>
          </a:prstGeom>
          <a:noFill/>
          <a:ln w="9525" algn="ctr">
            <a:solidFill>
              <a:srgbClr val="0099FF"/>
            </a:solidFill>
            <a:miter lim="800000"/>
            <a:headEnd/>
            <a:tailEnd/>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ts val="2880"/>
              </a:lnSpc>
              <a:spcBef>
                <a:spcPts val="0"/>
              </a:spcBef>
              <a:spcAft>
                <a:spcPts val="0"/>
              </a:spcAft>
              <a:buClrTx/>
              <a:buSzTx/>
              <a:buFontTx/>
              <a:buNone/>
              <a:tabLst/>
              <a:defRPr/>
            </a:pPr>
            <a:r>
              <a:rPr kumimoji="0" lang="vi-VN" sz="2200" b="1" i="1" u="none" strike="noStrike" kern="1200" cap="none" spc="0" normalizeH="0" baseline="0" noProof="0">
                <a:ln>
                  <a:noFill/>
                </a:ln>
                <a:solidFill>
                  <a:srgbClr val="002060"/>
                </a:solidFill>
                <a:effectLst/>
                <a:uLnTx/>
                <a:uFillTx/>
                <a:latin typeface="Arial" charset="0"/>
                <a:ea typeface="+mn-ea"/>
                <a:cs typeface="+mn-cs"/>
              </a:rPr>
              <a:t>nhận thức rõ sức mạnh của chủ nghĩa yêu nước và tinh thần dân tộc với chủ nghĩa quốc tế trong sáng</a:t>
            </a:r>
            <a:endParaRPr kumimoji="0" lang="en-US"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Line 73"/>
          <p:cNvSpPr>
            <a:spLocks noChangeShapeType="1"/>
          </p:cNvSpPr>
          <p:nvPr/>
        </p:nvSpPr>
        <p:spPr bwMode="auto">
          <a:xfrm>
            <a:off x="1403947" y="3333201"/>
            <a:ext cx="354614" cy="0"/>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7" name="Oval 88"/>
          <p:cNvSpPr>
            <a:spLocks noChangeArrowheads="1"/>
          </p:cNvSpPr>
          <p:nvPr/>
        </p:nvSpPr>
        <p:spPr bwMode="gray">
          <a:xfrm>
            <a:off x="1658520" y="3199281"/>
            <a:ext cx="151659" cy="209136"/>
          </a:xfrm>
          <a:prstGeom prst="ellipse">
            <a:avLst/>
          </a:prstGeom>
          <a:solidFill>
            <a:srgbClr val="0070C0"/>
          </a:solidFill>
          <a:ln w="19050">
            <a:solidFill>
              <a:srgbClr val="FFFF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8" name="Text Box 18"/>
          <p:cNvSpPr txBox="1">
            <a:spLocks noChangeArrowheads="1"/>
          </p:cNvSpPr>
          <p:nvPr/>
        </p:nvSpPr>
        <p:spPr bwMode="gray">
          <a:xfrm>
            <a:off x="1827758" y="3352798"/>
            <a:ext cx="7255332" cy="813171"/>
          </a:xfrm>
          <a:prstGeom prst="rect">
            <a:avLst/>
          </a:prstGeom>
          <a:noFill/>
          <a:ln w="9525" algn="ctr">
            <a:solidFill>
              <a:srgbClr val="0099FF"/>
            </a:solidFill>
            <a:miter lim="800000"/>
            <a:headEnd/>
            <a:tailEnd/>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ts val="2880"/>
              </a:lnSpc>
              <a:spcBef>
                <a:spcPts val="0"/>
              </a:spcBef>
              <a:spcAft>
                <a:spcPts val="0"/>
              </a:spcAft>
              <a:buClrTx/>
              <a:buSzTx/>
              <a:buFontTx/>
              <a:buNone/>
              <a:tabLst/>
              <a:defRPr/>
            </a:pPr>
            <a:r>
              <a:rPr kumimoji="0" lang="vi-VN" sz="2200" b="1" i="1" u="none" strike="noStrike" kern="1200" cap="none" spc="0" normalizeH="0" baseline="0" noProof="0">
                <a:ln>
                  <a:noFill/>
                </a:ln>
                <a:solidFill>
                  <a:srgbClr val="002060"/>
                </a:solidFill>
                <a:effectLst/>
                <a:uLnTx/>
                <a:uFillTx/>
                <a:latin typeface="Arial" charset="0"/>
                <a:ea typeface="+mn-ea"/>
                <a:cs typeface="+mn-cs"/>
              </a:rPr>
              <a:t>sự chủ động, chuẩn bị mọi mặt các điều kiện của cách mạng</a:t>
            </a:r>
            <a:endParaRPr kumimoji="0" lang="en-US"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Line 73"/>
          <p:cNvSpPr>
            <a:spLocks noChangeShapeType="1"/>
          </p:cNvSpPr>
          <p:nvPr/>
        </p:nvSpPr>
        <p:spPr bwMode="auto">
          <a:xfrm>
            <a:off x="1312961" y="3352798"/>
            <a:ext cx="413532" cy="1269214"/>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0" name="Oval 88"/>
          <p:cNvSpPr>
            <a:spLocks noChangeArrowheads="1"/>
          </p:cNvSpPr>
          <p:nvPr/>
        </p:nvSpPr>
        <p:spPr bwMode="gray">
          <a:xfrm>
            <a:off x="1641236" y="4495746"/>
            <a:ext cx="151659" cy="209136"/>
          </a:xfrm>
          <a:prstGeom prst="ellipse">
            <a:avLst/>
          </a:prstGeom>
          <a:solidFill>
            <a:srgbClr val="0070C0"/>
          </a:solidFill>
          <a:ln w="19050">
            <a:solidFill>
              <a:srgbClr val="FFFF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1" name="Text Box 18"/>
          <p:cNvSpPr txBox="1">
            <a:spLocks noChangeArrowheads="1"/>
          </p:cNvSpPr>
          <p:nvPr/>
        </p:nvSpPr>
        <p:spPr bwMode="gray">
          <a:xfrm>
            <a:off x="1792895" y="4391109"/>
            <a:ext cx="7255332" cy="807337"/>
          </a:xfrm>
          <a:prstGeom prst="rect">
            <a:avLst/>
          </a:prstGeom>
          <a:solidFill>
            <a:sysClr val="window" lastClr="FFFFFF"/>
          </a:solidFill>
          <a:ln>
            <a:solidFill>
              <a:srgbClr val="0099FF"/>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ts val="2880"/>
              </a:lnSpc>
              <a:spcBef>
                <a:spcPts val="0"/>
              </a:spcBef>
              <a:spcAft>
                <a:spcPts val="0"/>
              </a:spcAft>
              <a:buClrTx/>
              <a:buSzTx/>
              <a:buFontTx/>
              <a:buNone/>
              <a:tabLst/>
              <a:defRPr/>
            </a:pPr>
            <a:r>
              <a:rPr kumimoji="0" lang="vi-VN" sz="2200" b="1" i="1" u="none" strike="noStrike" kern="1200" cap="none" spc="0" normalizeH="0" baseline="0" noProof="0">
                <a:ln>
                  <a:noFill/>
                </a:ln>
                <a:solidFill>
                  <a:srgbClr val="002060"/>
                </a:solidFill>
                <a:effectLst/>
                <a:uLnTx/>
                <a:uFillTx/>
                <a:latin typeface="Arial" charset="0"/>
                <a:ea typeface="+mn-ea"/>
                <a:cs typeface="+mn-cs"/>
              </a:rPr>
              <a:t>đặc biệt chú trọng phát huy vai trò, sức mạnh của nhân dân</a:t>
            </a:r>
            <a:endParaRPr kumimoji="0" lang="en-US"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2" name="AutoShape 17"/>
          <p:cNvSpPr>
            <a:spLocks noChangeArrowheads="1"/>
          </p:cNvSpPr>
          <p:nvPr/>
        </p:nvSpPr>
        <p:spPr bwMode="gray">
          <a:xfrm>
            <a:off x="7965" y="2348084"/>
            <a:ext cx="1347039" cy="2161832"/>
          </a:xfrm>
          <a:prstGeom prst="roundRect">
            <a:avLst>
              <a:gd name="adj" fmla="val 11921"/>
            </a:avLst>
          </a:prstGeom>
          <a:gradFill rotWithShape="1">
            <a:gsLst>
              <a:gs pos="0">
                <a:srgbClr val="5B9BD5">
                  <a:lumMod val="60000"/>
                  <a:lumOff val="40000"/>
                </a:srgbClr>
              </a:gs>
              <a:gs pos="100000">
                <a:srgbClr val="5B9BD5">
                  <a:lumMod val="75000"/>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Text Box 25"/>
          <p:cNvSpPr txBox="1">
            <a:spLocks noChangeArrowheads="1"/>
          </p:cNvSpPr>
          <p:nvPr/>
        </p:nvSpPr>
        <p:spPr bwMode="white">
          <a:xfrm>
            <a:off x="-16275" y="2847642"/>
            <a:ext cx="1321328" cy="1200329"/>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Arial" charset="0"/>
                <a:ea typeface="+mn-ea"/>
                <a:cs typeface="+mn-cs"/>
              </a:rPr>
              <a:t>Tự lực, tự cường</a:t>
            </a: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17" name="Text Box 18"/>
          <p:cNvSpPr txBox="1">
            <a:spLocks noChangeArrowheads="1"/>
          </p:cNvSpPr>
          <p:nvPr/>
        </p:nvSpPr>
        <p:spPr bwMode="gray">
          <a:xfrm>
            <a:off x="1803254" y="5590259"/>
            <a:ext cx="7234613" cy="441275"/>
          </a:xfrm>
          <a:prstGeom prst="rect">
            <a:avLst/>
          </a:prstGeom>
          <a:solidFill>
            <a:sysClr val="window" lastClr="FFFFFF"/>
          </a:solidFill>
          <a:ln>
            <a:solidFill>
              <a:srgbClr val="0099FF"/>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ts val="2880"/>
              </a:lnSpc>
              <a:spcBef>
                <a:spcPts val="0"/>
              </a:spcBef>
              <a:spcAft>
                <a:spcPts val="0"/>
              </a:spcAft>
              <a:buClrTx/>
              <a:buSzTx/>
              <a:buFontTx/>
              <a:buNone/>
              <a:tabLst/>
              <a:defRPr/>
            </a:pPr>
            <a:r>
              <a:rPr kumimoji="0" lang="vi-VN" sz="2200" b="1" i="1" u="none" strike="noStrike" kern="1200" cap="none" spc="0" normalizeH="0" baseline="0" noProof="0">
                <a:ln>
                  <a:noFill/>
                </a:ln>
                <a:solidFill>
                  <a:srgbClr val="002060"/>
                </a:solidFill>
                <a:effectLst/>
                <a:uLnTx/>
                <a:uFillTx/>
                <a:latin typeface="Arial" charset="0"/>
                <a:ea typeface="+mn-ea"/>
                <a:cs typeface="+mn-cs"/>
              </a:rPr>
              <a:t>quyết tâm bảo vệ và giữ vững</a:t>
            </a:r>
            <a:r>
              <a:rPr kumimoji="0" lang="en-US" sz="2200" b="1" i="1" u="none" strike="noStrike" kern="1200" cap="none" spc="0" normalizeH="0" baseline="0" noProof="0">
                <a:ln>
                  <a:noFill/>
                </a:ln>
                <a:solidFill>
                  <a:srgbClr val="002060"/>
                </a:solidFill>
                <a:effectLst/>
                <a:uLnTx/>
                <a:uFillTx/>
                <a:latin typeface="Arial" charset="0"/>
                <a:ea typeface="+mn-ea"/>
                <a:cs typeface="+mn-cs"/>
              </a:rPr>
              <a:t> thành quả cách mạng</a:t>
            </a:r>
            <a:endParaRPr kumimoji="0" lang="en-US"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Line 73"/>
          <p:cNvSpPr>
            <a:spLocks noChangeShapeType="1"/>
          </p:cNvSpPr>
          <p:nvPr/>
        </p:nvSpPr>
        <p:spPr bwMode="auto">
          <a:xfrm>
            <a:off x="1315250" y="3313606"/>
            <a:ext cx="427694" cy="2159914"/>
          </a:xfrm>
          <a:prstGeom prst="line">
            <a:avLst/>
          </a:prstGeom>
          <a:noFill/>
          <a:ln w="12700">
            <a:solidFill>
              <a:srgbClr val="2B16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0" name="Oval 88"/>
          <p:cNvSpPr>
            <a:spLocks noChangeArrowheads="1"/>
          </p:cNvSpPr>
          <p:nvPr/>
        </p:nvSpPr>
        <p:spPr bwMode="gray">
          <a:xfrm>
            <a:off x="1703829" y="5473519"/>
            <a:ext cx="151659" cy="209136"/>
          </a:xfrm>
          <a:prstGeom prst="ellipse">
            <a:avLst/>
          </a:prstGeom>
          <a:solidFill>
            <a:srgbClr val="0070C0"/>
          </a:solidFill>
          <a:ln w="19050">
            <a:solidFill>
              <a:srgbClr val="FFFF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2" name="Rectangle 1">
            <a:extLst>
              <a:ext uri="{FF2B5EF4-FFF2-40B4-BE49-F238E27FC236}">
                <a16:creationId xmlns:a16="http://schemas.microsoft.com/office/drawing/2014/main" id="{6CC073CF-50D1-4AD0-B290-D86183C07547}"/>
              </a:ext>
            </a:extLst>
          </p:cNvPr>
          <p:cNvSpPr/>
          <p:nvPr/>
        </p:nvSpPr>
        <p:spPr>
          <a:xfrm>
            <a:off x="2740832" y="165385"/>
            <a:ext cx="5019324"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mn-cs"/>
              </a:rPr>
              <a:t>1. VỀ Ý CHÍ TỰ LỰC, TỰ CƯỜNG</a:t>
            </a:r>
          </a:p>
        </p:txBody>
      </p:sp>
      <p:sp>
        <p:nvSpPr>
          <p:cNvPr id="21" name="Oval 20">
            <a:extLst>
              <a:ext uri="{FF2B5EF4-FFF2-40B4-BE49-F238E27FC236}">
                <a16:creationId xmlns:a16="http://schemas.microsoft.com/office/drawing/2014/main" id="{10D4D800-A72D-4E43-8DBC-BE3279C70691}"/>
              </a:ext>
            </a:extLst>
          </p:cNvPr>
          <p:cNvSpPr/>
          <p:nvPr/>
        </p:nvSpPr>
        <p:spPr>
          <a:xfrm>
            <a:off x="34293" y="844321"/>
            <a:ext cx="1600200" cy="1600200"/>
          </a:xfrm>
          <a:prstGeom prst="ellipse">
            <a:avLst/>
          </a:prstGeom>
          <a:blipFill>
            <a:blip r:embed="rId3" cstate="print">
              <a:extLst>
                <a:ext uri="{28A0092B-C50C-407E-A947-70E740481C1C}">
                  <a14:useLocalDpi xmlns:a14="http://schemas.microsoft.com/office/drawing/2010/main" val="0"/>
                </a:ext>
              </a:extLst>
            </a:blip>
            <a:srcRect/>
            <a:stretch>
              <a:fillRect l="-39000" r="-39000"/>
            </a:stretch>
          </a:blipFill>
          <a:ln w="12700" cap="flat" cmpd="sng" algn="ctr">
            <a:solidFill>
              <a:srgbClr val="FFFFFF">
                <a:hueOff val="0"/>
                <a:satOff val="0"/>
                <a:lumOff val="0"/>
                <a:alphaOff val="0"/>
              </a:srgbClr>
            </a:solidFill>
            <a:prstDash val="solid"/>
            <a:miter lim="800000"/>
          </a:ln>
          <a:effectLst/>
        </p:spPr>
      </p:sp>
    </p:spTree>
    <p:extLst>
      <p:ext uri="{BB962C8B-B14F-4D97-AF65-F5344CB8AC3E}">
        <p14:creationId xmlns:p14="http://schemas.microsoft.com/office/powerpoint/2010/main" val="115937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25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25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25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25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25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250"/>
                                        <p:tgtEl>
                                          <p:spTgt spid="2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250"/>
                                        <p:tgtEl>
                                          <p:spTgt spid="2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25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250"/>
                                        <p:tgtEl>
                                          <p:spTgt spid="2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dissolve">
                                      <p:cBhvr>
                                        <p:cTn id="43" dur="250"/>
                                        <p:tgtEl>
                                          <p:spTgt spid="3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dissolve">
                                      <p:cBhvr>
                                        <p:cTn id="46" dur="25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250"/>
                                        <p:tgtEl>
                                          <p:spTgt spid="1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250"/>
                                        <p:tgtEl>
                                          <p:spTgt spid="17"/>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4" grpId="0" animBg="1"/>
      <p:bldP spid="25" grpId="0" animBg="1"/>
      <p:bldP spid="26" grpId="0" animBg="1"/>
      <p:bldP spid="27" grpId="0" animBg="1"/>
      <p:bldP spid="28" grpId="0" animBg="1"/>
      <p:bldP spid="29" grpId="0" animBg="1"/>
      <p:bldP spid="30" grpId="0" animBg="1"/>
      <p:bldP spid="31" grpId="0" animBg="1"/>
      <p:bldP spid="17"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ChangeArrowheads="1"/>
          </p:cNvSpPr>
          <p:nvPr/>
        </p:nvSpPr>
        <p:spPr bwMode="gray">
          <a:xfrm>
            <a:off x="1461056" y="1860550"/>
            <a:ext cx="7682944" cy="1479550"/>
          </a:xfrm>
          <a:prstGeom prst="roundRect">
            <a:avLst>
              <a:gd name="adj" fmla="val 11505"/>
            </a:avLst>
          </a:prstGeom>
          <a:gradFill rotWithShape="1">
            <a:gsLst>
              <a:gs pos="0">
                <a:srgbClr val="5BBE4E"/>
              </a:gs>
              <a:gs pos="100000">
                <a:srgbClr val="5BBE4E">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AutoShape 8"/>
          <p:cNvSpPr>
            <a:spLocks noChangeArrowheads="1"/>
          </p:cNvSpPr>
          <p:nvPr/>
        </p:nvSpPr>
        <p:spPr bwMode="gray">
          <a:xfrm>
            <a:off x="1615044" y="2398713"/>
            <a:ext cx="376237" cy="344487"/>
          </a:xfrm>
          <a:prstGeom prst="rightArrow">
            <a:avLst>
              <a:gd name="adj1" fmla="val 50000"/>
              <a:gd name="adj2" fmla="val 45507"/>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AutoShape 9"/>
          <p:cNvSpPr>
            <a:spLocks noChangeArrowheads="1"/>
          </p:cNvSpPr>
          <p:nvPr/>
        </p:nvSpPr>
        <p:spPr bwMode="ltGray">
          <a:xfrm>
            <a:off x="1003855" y="5181600"/>
            <a:ext cx="8305885" cy="1524000"/>
          </a:xfrm>
          <a:prstGeom prst="roundRect">
            <a:avLst>
              <a:gd name="adj" fmla="val 11505"/>
            </a:avLst>
          </a:prstGeom>
          <a:gradFill rotWithShape="1">
            <a:gsLst>
              <a:gs pos="0">
                <a:srgbClr val="8F038F"/>
              </a:gs>
              <a:gs pos="100000">
                <a:srgbClr val="8F038F">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AutoShape 10"/>
          <p:cNvSpPr>
            <a:spLocks noChangeArrowheads="1"/>
          </p:cNvSpPr>
          <p:nvPr/>
        </p:nvSpPr>
        <p:spPr bwMode="gray">
          <a:xfrm>
            <a:off x="1618219" y="5799138"/>
            <a:ext cx="376237" cy="347662"/>
          </a:xfrm>
          <a:prstGeom prst="rightArrow">
            <a:avLst>
              <a:gd name="adj1" fmla="val 50000"/>
              <a:gd name="adj2" fmla="val 45091"/>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AutoShape 11"/>
          <p:cNvSpPr>
            <a:spLocks noChangeArrowheads="1"/>
          </p:cNvSpPr>
          <p:nvPr/>
        </p:nvSpPr>
        <p:spPr bwMode="gray">
          <a:xfrm>
            <a:off x="1461056" y="142875"/>
            <a:ext cx="7682944" cy="1609725"/>
          </a:xfrm>
          <a:prstGeom prst="roundRect">
            <a:avLst>
              <a:gd name="adj" fmla="val 11505"/>
            </a:avLst>
          </a:prstGeom>
          <a:gradFill rotWithShape="1">
            <a:gsLst>
              <a:gs pos="0">
                <a:srgbClr val="F77A1D">
                  <a:alpha val="80000"/>
                </a:srgbClr>
              </a:gs>
              <a:gs pos="100000">
                <a:srgbClr val="F77A1D">
                  <a:gamma/>
                  <a:shade val="46275"/>
                  <a:invGamma/>
                  <a:alpha val="0"/>
                </a:srgbClr>
              </a:gs>
            </a:gsLst>
            <a:lin ang="0" scaled="1"/>
          </a:gradFill>
          <a:ln>
            <a:noFill/>
          </a:ln>
          <a:effectLst/>
          <a:extLst>
            <a:ext uri="{91240B29-F687-4F45-9708-019B960494DF}">
              <a14:hiddenLine xmlns:a14="http://schemas.microsoft.com/office/drawing/2010/main" w="635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AutoShape 12"/>
          <p:cNvSpPr>
            <a:spLocks noChangeArrowheads="1"/>
          </p:cNvSpPr>
          <p:nvPr/>
        </p:nvSpPr>
        <p:spPr bwMode="gray">
          <a:xfrm>
            <a:off x="1618219" y="646113"/>
            <a:ext cx="376237" cy="344487"/>
          </a:xfrm>
          <a:prstGeom prst="rightArrow">
            <a:avLst>
              <a:gd name="adj1" fmla="val 50000"/>
              <a:gd name="adj2" fmla="val 45507"/>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AutoShape 13"/>
          <p:cNvSpPr>
            <a:spLocks noChangeArrowheads="1"/>
          </p:cNvSpPr>
          <p:nvPr/>
        </p:nvSpPr>
        <p:spPr bwMode="gray">
          <a:xfrm>
            <a:off x="89456" y="152400"/>
            <a:ext cx="1628775" cy="1517650"/>
          </a:xfrm>
          <a:prstGeom prst="roundRect">
            <a:avLst>
              <a:gd name="adj" fmla="val 11921"/>
            </a:avLst>
          </a:prstGeom>
          <a:gradFill rotWithShape="1">
            <a:gsLst>
              <a:gs pos="0">
                <a:srgbClr val="F77A1D"/>
              </a:gs>
              <a:gs pos="100000">
                <a:srgbClr val="F77A1D">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Freeform 14"/>
          <p:cNvSpPr>
            <a:spLocks/>
          </p:cNvSpPr>
          <p:nvPr/>
        </p:nvSpPr>
        <p:spPr bwMode="gray">
          <a:xfrm>
            <a:off x="192643" y="210583"/>
            <a:ext cx="811213" cy="64928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F77A1D">
                  <a:gamma/>
                  <a:tint val="48627"/>
                  <a:invGamma/>
                </a:srgbClr>
              </a:gs>
              <a:gs pos="50000">
                <a:srgbClr val="F77A1D">
                  <a:alpha val="0"/>
                </a:srgbClr>
              </a:gs>
              <a:gs pos="100000">
                <a:srgbClr val="F77A1D">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AutoShape 15"/>
          <p:cNvSpPr>
            <a:spLocks noChangeArrowheads="1"/>
          </p:cNvSpPr>
          <p:nvPr/>
        </p:nvSpPr>
        <p:spPr bwMode="gray">
          <a:xfrm>
            <a:off x="89456" y="1851025"/>
            <a:ext cx="1628775" cy="1489075"/>
          </a:xfrm>
          <a:prstGeom prst="roundRect">
            <a:avLst>
              <a:gd name="adj" fmla="val 11921"/>
            </a:avLst>
          </a:prstGeom>
          <a:gradFill rotWithShape="1">
            <a:gsLst>
              <a:gs pos="0">
                <a:srgbClr val="5BBE4E"/>
              </a:gs>
              <a:gs pos="100000">
                <a:srgbClr val="5BBE4E">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Freeform 16"/>
          <p:cNvSpPr>
            <a:spLocks/>
          </p:cNvSpPr>
          <p:nvPr/>
        </p:nvSpPr>
        <p:spPr bwMode="gray">
          <a:xfrm>
            <a:off x="165656" y="1915606"/>
            <a:ext cx="811213" cy="64928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5BBE4E">
                  <a:gamma/>
                  <a:tint val="48627"/>
                  <a:invGamma/>
                </a:srgbClr>
              </a:gs>
              <a:gs pos="50000">
                <a:srgbClr val="5BBE4E">
                  <a:alpha val="0"/>
                </a:srgbClr>
              </a:gs>
              <a:gs pos="100000">
                <a:srgbClr val="5BBE4E">
                  <a:gamma/>
                  <a:tint val="48627"/>
                  <a:invGamma/>
                </a:srgb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AutoShape 17"/>
          <p:cNvSpPr>
            <a:spLocks noChangeArrowheads="1"/>
          </p:cNvSpPr>
          <p:nvPr/>
        </p:nvSpPr>
        <p:spPr bwMode="gray">
          <a:xfrm>
            <a:off x="92631" y="5181600"/>
            <a:ext cx="1628775" cy="1524000"/>
          </a:xfrm>
          <a:prstGeom prst="roundRect">
            <a:avLst>
              <a:gd name="adj" fmla="val 11921"/>
            </a:avLst>
          </a:prstGeom>
          <a:gradFill rotWithShape="1">
            <a:gsLst>
              <a:gs pos="0">
                <a:srgbClr val="8F038F"/>
              </a:gs>
              <a:gs pos="100000">
                <a:srgbClr val="8F038F">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Freeform 18"/>
          <p:cNvSpPr>
            <a:spLocks/>
          </p:cNvSpPr>
          <p:nvPr/>
        </p:nvSpPr>
        <p:spPr bwMode="gray">
          <a:xfrm>
            <a:off x="159533" y="5257800"/>
            <a:ext cx="811213" cy="64928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8F038F">
                  <a:gamma/>
                  <a:tint val="48627"/>
                  <a:invGamma/>
                </a:srgbClr>
              </a:gs>
              <a:gs pos="50000">
                <a:srgbClr val="8F038F">
                  <a:alpha val="0"/>
                </a:srgbClr>
              </a:gs>
              <a:gs pos="100000">
                <a:srgbClr val="8F038F">
                  <a:gamma/>
                  <a:tint val="48627"/>
                  <a:invGamma/>
                </a:srgbClr>
              </a:gs>
            </a:gsLst>
            <a:lin ang="2700000" scaled="1"/>
          </a:gradFill>
          <a:ln>
            <a:noFill/>
          </a:ln>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Text Box 20"/>
          <p:cNvSpPr txBox="1">
            <a:spLocks noChangeArrowheads="1"/>
          </p:cNvSpPr>
          <p:nvPr/>
        </p:nvSpPr>
        <p:spPr bwMode="black">
          <a:xfrm>
            <a:off x="1863382" y="356619"/>
            <a:ext cx="7087975" cy="12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ts val="3000"/>
              </a:lnSpc>
            </a:pPr>
            <a:r>
              <a:rPr lang="vi-VN" sz="2200" b="1" dirty="0">
                <a:solidFill>
                  <a:srgbClr val="002060"/>
                </a:solidFill>
              </a:rPr>
              <a:t> “</a:t>
            </a:r>
            <a:r>
              <a:rPr lang="en-US" sz="2200" b="1" dirty="0" err="1">
                <a:solidFill>
                  <a:srgbClr val="002060"/>
                </a:solidFill>
              </a:rPr>
              <a:t>Học</a:t>
            </a:r>
            <a:r>
              <a:rPr lang="en-US" sz="2200" b="1" dirty="0">
                <a:solidFill>
                  <a:srgbClr val="002060"/>
                </a:solidFill>
              </a:rPr>
              <a:t> </a:t>
            </a:r>
            <a:r>
              <a:rPr lang="en-US" sz="2200" b="1" dirty="0" err="1">
                <a:solidFill>
                  <a:srgbClr val="002060"/>
                </a:solidFill>
              </a:rPr>
              <a:t>tập</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làm</a:t>
            </a:r>
            <a:r>
              <a:rPr lang="en-US" sz="2200" b="1" dirty="0">
                <a:solidFill>
                  <a:srgbClr val="002060"/>
                </a:solidFill>
              </a:rPr>
              <a:t> </a:t>
            </a:r>
            <a:r>
              <a:rPr lang="en-US" sz="2200" b="1" dirty="0" err="1">
                <a:solidFill>
                  <a:srgbClr val="002060"/>
                </a:solidFill>
              </a:rPr>
              <a:t>theo</a:t>
            </a:r>
            <a:r>
              <a:rPr lang="en-US" sz="2200" b="1" dirty="0">
                <a:solidFill>
                  <a:srgbClr val="002060"/>
                </a:solidFill>
              </a:rPr>
              <a:t> </a:t>
            </a:r>
            <a:r>
              <a:rPr lang="vi-VN" sz="2200" b="1" dirty="0">
                <a:solidFill>
                  <a:srgbClr val="002060"/>
                </a:solidFill>
              </a:rPr>
              <a:t>tư tưởng, đạ</a:t>
            </a:r>
            <a:r>
              <a:rPr lang="en-US" sz="2200" b="1" dirty="0">
                <a:solidFill>
                  <a:srgbClr val="002060"/>
                </a:solidFill>
              </a:rPr>
              <a:t>o</a:t>
            </a:r>
            <a:r>
              <a:rPr lang="vi-VN" sz="2200" b="1" dirty="0">
                <a:solidFill>
                  <a:srgbClr val="002060"/>
                </a:solidFill>
              </a:rPr>
              <a:t> đức,</a:t>
            </a:r>
            <a:r>
              <a:rPr lang="en-US" sz="2200" b="1" dirty="0">
                <a:solidFill>
                  <a:srgbClr val="002060"/>
                </a:solidFill>
              </a:rPr>
              <a:t> </a:t>
            </a:r>
            <a:r>
              <a:rPr lang="vi-VN" sz="2200" b="1" dirty="0">
                <a:solidFill>
                  <a:srgbClr val="002060"/>
                </a:solidFill>
              </a:rPr>
              <a:t>phong cách</a:t>
            </a:r>
            <a:r>
              <a:rPr lang="en-US" sz="2200" b="1" dirty="0">
                <a:solidFill>
                  <a:srgbClr val="002060"/>
                </a:solidFill>
              </a:rPr>
              <a:t> </a:t>
            </a:r>
            <a:r>
              <a:rPr lang="vi-VN" sz="2200" b="1" dirty="0">
                <a:solidFill>
                  <a:srgbClr val="002060"/>
                </a:solidFill>
              </a:rPr>
              <a:t>H</a:t>
            </a:r>
            <a:r>
              <a:rPr lang="en-US" sz="2200" b="1" dirty="0">
                <a:solidFill>
                  <a:srgbClr val="002060"/>
                </a:solidFill>
              </a:rPr>
              <a:t>ồ</a:t>
            </a:r>
            <a:r>
              <a:rPr lang="vi-VN" sz="2200" b="1" dirty="0">
                <a:solidFill>
                  <a:srgbClr val="002060"/>
                </a:solidFill>
              </a:rPr>
              <a:t> Chí Minh</a:t>
            </a:r>
            <a:r>
              <a:rPr lang="en-US" sz="2200" b="1" dirty="0">
                <a:solidFill>
                  <a:srgbClr val="002060"/>
                </a:solidFill>
              </a:rPr>
              <a:t> </a:t>
            </a:r>
            <a:r>
              <a:rPr lang="vi-VN" sz="2200" b="1" dirty="0">
                <a:solidFill>
                  <a:srgbClr val="002060"/>
                </a:solidFill>
              </a:rPr>
              <a:t>v</a:t>
            </a:r>
            <a:r>
              <a:rPr lang="en-US" sz="2200" b="1" dirty="0">
                <a:solidFill>
                  <a:srgbClr val="002060"/>
                </a:solidFill>
              </a:rPr>
              <a:t>ề</a:t>
            </a:r>
            <a:r>
              <a:rPr lang="vi-VN" sz="2200" b="1" dirty="0">
                <a:solidFill>
                  <a:srgbClr val="002060"/>
                </a:solidFill>
              </a:rPr>
              <a:t> ý chí tự lực, tự cường và</a:t>
            </a:r>
            <a:r>
              <a:rPr lang="en-US" sz="2200" b="1" dirty="0">
                <a:solidFill>
                  <a:srgbClr val="002060"/>
                </a:solidFill>
              </a:rPr>
              <a:t> </a:t>
            </a:r>
            <a:r>
              <a:rPr lang="vi-VN" sz="2200" b="1" dirty="0">
                <a:solidFill>
                  <a:srgbClr val="002060"/>
                </a:solidFill>
              </a:rPr>
              <a:t>khát vọng phát triển</a:t>
            </a:r>
            <a:r>
              <a:rPr lang="en-US" sz="2200" b="1" dirty="0">
                <a:solidFill>
                  <a:srgbClr val="002060"/>
                </a:solidFill>
              </a:rPr>
              <a:t> </a:t>
            </a:r>
            <a:r>
              <a:rPr lang="vi-VN" sz="2200" b="1" dirty="0">
                <a:solidFill>
                  <a:srgbClr val="002060"/>
                </a:solidFill>
              </a:rPr>
              <a:t>đất nước phồn vinh, hạnh phúc"</a:t>
            </a:r>
            <a:endParaRPr lang="en-US" sz="2200" b="1" spc="50" dirty="0">
              <a:ln w="11430"/>
              <a:solidFill>
                <a:srgbClr val="002060"/>
              </a:solidFill>
              <a:effectLst>
                <a:outerShdw blurRad="76200" dist="50800" dir="5400000" algn="tl" rotWithShape="0">
                  <a:srgbClr val="000000">
                    <a:alpha val="65000"/>
                  </a:srgbClr>
                </a:outerShdw>
              </a:effectLst>
            </a:endParaRPr>
          </a:p>
        </p:txBody>
      </p:sp>
      <p:sp>
        <p:nvSpPr>
          <p:cNvPr id="21" name="Text Box 21"/>
          <p:cNvSpPr txBox="1">
            <a:spLocks noChangeArrowheads="1"/>
          </p:cNvSpPr>
          <p:nvPr/>
        </p:nvSpPr>
        <p:spPr bwMode="black">
          <a:xfrm>
            <a:off x="1871750" y="1915606"/>
            <a:ext cx="706000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a:defRPr/>
            </a:pP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ngũ</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bộ</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đảng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viên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thật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sự</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tiên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phong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gương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mẫu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có</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đạo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đức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mạng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trong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sáng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bản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lĩnh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chính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trị</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vững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đủ</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năng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lực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đáp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ứng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yêu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cầu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nhiệm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vụ</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triển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Thành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phố</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Hồ</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Chí</a:t>
            </a:r>
            <a:r>
              <a:rPr lang="en-US" sz="2000" b="1" dirty="0">
                <a:solidFill>
                  <a:srgbClr val="002060"/>
                </a:solidFill>
                <a:latin typeface="Arial" panose="020B0604020202020204" pitchFamily="34" charset="0"/>
                <a:cs typeface="Arial" panose="020B0604020202020204" pitchFamily="34" charset="0"/>
              </a:rPr>
              <a:t> Minh</a:t>
            </a:r>
            <a:endParaRPr kumimoji="0" lang="en-US" sz="2000" b="1" i="0" u="none" strike="noStrike" kern="0" cap="none" spc="0" normalizeH="0" baseline="0" noProof="0" dirty="0">
              <a:ln>
                <a:noFill/>
              </a:ln>
              <a:solidFill>
                <a:srgbClr val="002060"/>
              </a:solidFill>
              <a:effectLst/>
              <a:uLnTx/>
              <a:uFillTx/>
            </a:endParaRPr>
          </a:p>
        </p:txBody>
      </p:sp>
      <p:sp>
        <p:nvSpPr>
          <p:cNvPr id="22" name="Text Box 22"/>
          <p:cNvSpPr txBox="1">
            <a:spLocks noChangeArrowheads="1"/>
          </p:cNvSpPr>
          <p:nvPr/>
        </p:nvSpPr>
        <p:spPr bwMode="black">
          <a:xfrm>
            <a:off x="1910683" y="5167255"/>
            <a:ext cx="698213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a:defRPr/>
            </a:pPr>
            <a:r>
              <a:rPr lang="en-US" sz="2200" b="1" dirty="0" err="1">
                <a:solidFill>
                  <a:srgbClr val="002060"/>
                </a:solidFill>
              </a:rPr>
              <a:t>Về</a:t>
            </a:r>
            <a:r>
              <a:rPr lang="en-US" sz="2200" b="1" dirty="0">
                <a:solidFill>
                  <a:srgbClr val="002060"/>
                </a:solidFill>
              </a:rPr>
              <a:t> </a:t>
            </a:r>
            <a:r>
              <a:rPr lang="en-US" sz="2200" b="1" dirty="0" err="1">
                <a:solidFill>
                  <a:srgbClr val="002060"/>
                </a:solidFill>
              </a:rPr>
              <a:t>tăng</a:t>
            </a:r>
            <a:r>
              <a:rPr lang="en-US" sz="2200" b="1" dirty="0">
                <a:solidFill>
                  <a:srgbClr val="002060"/>
                </a:solidFill>
              </a:rPr>
              <a:t> </a:t>
            </a:r>
            <a:r>
              <a:rPr lang="en-US" sz="2200" b="1" dirty="0" err="1">
                <a:solidFill>
                  <a:srgbClr val="002060"/>
                </a:solidFill>
              </a:rPr>
              <a:t>cường</a:t>
            </a:r>
            <a:r>
              <a:rPr lang="en-US" sz="2200" b="1" dirty="0">
                <a:solidFill>
                  <a:srgbClr val="002060"/>
                </a:solidFill>
              </a:rPr>
              <a:t> </a:t>
            </a:r>
            <a:r>
              <a:rPr lang="en-US" sz="2200" b="1" dirty="0" err="1">
                <a:solidFill>
                  <a:srgbClr val="002060"/>
                </a:solidFill>
              </a:rPr>
              <a:t>xây</a:t>
            </a:r>
            <a:r>
              <a:rPr lang="en-US" sz="2200" b="1" dirty="0">
                <a:solidFill>
                  <a:srgbClr val="002060"/>
                </a:solidFill>
              </a:rPr>
              <a:t> </a:t>
            </a:r>
            <a:r>
              <a:rPr lang="en-US" sz="2200" b="1" dirty="0" err="1">
                <a:solidFill>
                  <a:srgbClr val="002060"/>
                </a:solidFill>
              </a:rPr>
              <a:t>dựng</a:t>
            </a:r>
            <a:r>
              <a:rPr lang="en-US" sz="2200" b="1" dirty="0">
                <a:solidFill>
                  <a:srgbClr val="002060"/>
                </a:solidFill>
              </a:rPr>
              <a:t> </a:t>
            </a:r>
            <a:r>
              <a:rPr lang="en-US" sz="2200" b="1" dirty="0" err="1">
                <a:solidFill>
                  <a:srgbClr val="002060"/>
                </a:solidFill>
              </a:rPr>
              <a:t>Đảng</a:t>
            </a:r>
            <a:r>
              <a:rPr lang="en-US" sz="2200" b="1" dirty="0">
                <a:solidFill>
                  <a:srgbClr val="002060"/>
                </a:solidFill>
              </a:rPr>
              <a:t>, </a:t>
            </a:r>
            <a:r>
              <a:rPr lang="en-US" sz="2200" b="1" dirty="0" err="1">
                <a:solidFill>
                  <a:srgbClr val="002060"/>
                </a:solidFill>
              </a:rPr>
              <a:t>thực</a:t>
            </a:r>
            <a:r>
              <a:rPr lang="en-US" sz="2200" b="1" dirty="0">
                <a:solidFill>
                  <a:srgbClr val="002060"/>
                </a:solidFill>
              </a:rPr>
              <a:t> </a:t>
            </a:r>
            <a:r>
              <a:rPr lang="en-US" sz="2200" b="1" dirty="0" err="1">
                <a:solidFill>
                  <a:srgbClr val="002060"/>
                </a:solidFill>
              </a:rPr>
              <a:t>hiện</a:t>
            </a:r>
            <a:r>
              <a:rPr lang="en-US" sz="2200" b="1" dirty="0">
                <a:solidFill>
                  <a:srgbClr val="002060"/>
                </a:solidFill>
              </a:rPr>
              <a:t> </a:t>
            </a:r>
            <a:r>
              <a:rPr lang="en-US" sz="2200" b="1" dirty="0" err="1">
                <a:solidFill>
                  <a:srgbClr val="002060"/>
                </a:solidFill>
              </a:rPr>
              <a:t>tiến</a:t>
            </a:r>
            <a:r>
              <a:rPr lang="en-US" sz="2200" b="1" dirty="0">
                <a:solidFill>
                  <a:srgbClr val="002060"/>
                </a:solidFill>
              </a:rPr>
              <a:t> </a:t>
            </a:r>
            <a:r>
              <a:rPr lang="en-US" sz="2200" b="1" dirty="0" err="1">
                <a:solidFill>
                  <a:srgbClr val="002060"/>
                </a:solidFill>
              </a:rPr>
              <a:t>bộ</a:t>
            </a:r>
            <a:r>
              <a:rPr lang="en-US" sz="2200" b="1" dirty="0">
                <a:solidFill>
                  <a:srgbClr val="002060"/>
                </a:solidFill>
              </a:rPr>
              <a:t>, </a:t>
            </a:r>
            <a:r>
              <a:rPr lang="en-US" sz="2200" b="1" dirty="0" err="1">
                <a:solidFill>
                  <a:srgbClr val="002060"/>
                </a:solidFill>
              </a:rPr>
              <a:t>công</a:t>
            </a:r>
            <a:r>
              <a:rPr lang="en-US" sz="2200" b="1" dirty="0">
                <a:solidFill>
                  <a:srgbClr val="002060"/>
                </a:solidFill>
              </a:rPr>
              <a:t> </a:t>
            </a:r>
            <a:r>
              <a:rPr lang="en-US" sz="2200" b="1" dirty="0" err="1">
                <a:solidFill>
                  <a:srgbClr val="002060"/>
                </a:solidFill>
              </a:rPr>
              <a:t>bằng</a:t>
            </a:r>
            <a:r>
              <a:rPr lang="en-US" sz="2200" b="1" dirty="0">
                <a:solidFill>
                  <a:srgbClr val="002060"/>
                </a:solidFill>
              </a:rPr>
              <a:t> </a:t>
            </a:r>
            <a:r>
              <a:rPr lang="en-US" sz="2200" b="1" dirty="0" err="1">
                <a:solidFill>
                  <a:srgbClr val="002060"/>
                </a:solidFill>
              </a:rPr>
              <a:t>xã</a:t>
            </a:r>
            <a:r>
              <a:rPr lang="en-US" sz="2200" b="1" dirty="0">
                <a:solidFill>
                  <a:srgbClr val="002060"/>
                </a:solidFill>
              </a:rPr>
              <a:t> </a:t>
            </a:r>
            <a:r>
              <a:rPr lang="en-US" sz="2200" b="1" dirty="0" err="1">
                <a:solidFill>
                  <a:srgbClr val="002060"/>
                </a:solidFill>
              </a:rPr>
              <a:t>hội</a:t>
            </a:r>
            <a:r>
              <a:rPr lang="en-US" sz="2200" b="1" dirty="0">
                <a:solidFill>
                  <a:srgbClr val="002060"/>
                </a:solidFill>
              </a:rPr>
              <a:t>, </a:t>
            </a:r>
            <a:r>
              <a:rPr lang="en-US" sz="2200" b="1" dirty="0" err="1">
                <a:solidFill>
                  <a:srgbClr val="002060"/>
                </a:solidFill>
              </a:rPr>
              <a:t>không</a:t>
            </a:r>
            <a:r>
              <a:rPr lang="en-US" sz="2200" b="1" dirty="0">
                <a:solidFill>
                  <a:srgbClr val="002060"/>
                </a:solidFill>
              </a:rPr>
              <a:t> </a:t>
            </a:r>
            <a:r>
              <a:rPr lang="en-US" sz="2200" b="1" dirty="0" err="1">
                <a:solidFill>
                  <a:srgbClr val="002060"/>
                </a:solidFill>
              </a:rPr>
              <a:t>ngừng</a:t>
            </a:r>
            <a:r>
              <a:rPr lang="en-US" sz="2200" b="1" dirty="0">
                <a:solidFill>
                  <a:srgbClr val="002060"/>
                </a:solidFill>
              </a:rPr>
              <a:t> </a:t>
            </a:r>
            <a:r>
              <a:rPr lang="en-US" sz="2200" b="1" dirty="0" err="1">
                <a:solidFill>
                  <a:srgbClr val="002060"/>
                </a:solidFill>
              </a:rPr>
              <a:t>quan</a:t>
            </a:r>
            <a:r>
              <a:rPr lang="en-US" sz="2200" b="1" dirty="0">
                <a:solidFill>
                  <a:srgbClr val="002060"/>
                </a:solidFill>
              </a:rPr>
              <a:t> </a:t>
            </a:r>
            <a:r>
              <a:rPr lang="en-US" sz="2200" b="1" dirty="0" err="1">
                <a:solidFill>
                  <a:srgbClr val="002060"/>
                </a:solidFill>
              </a:rPr>
              <a:t>tâm</a:t>
            </a:r>
            <a:r>
              <a:rPr lang="en-US" sz="2200" b="1" dirty="0">
                <a:solidFill>
                  <a:srgbClr val="002060"/>
                </a:solidFill>
              </a:rPr>
              <a:t> </a:t>
            </a:r>
            <a:r>
              <a:rPr lang="en-US" sz="2200" b="1" dirty="0" err="1">
                <a:solidFill>
                  <a:srgbClr val="002060"/>
                </a:solidFill>
              </a:rPr>
              <a:t>chăm</a:t>
            </a:r>
            <a:r>
              <a:rPr lang="en-US" sz="2200" b="1" dirty="0">
                <a:solidFill>
                  <a:srgbClr val="002060"/>
                </a:solidFill>
              </a:rPr>
              <a:t> lo </a:t>
            </a:r>
            <a:r>
              <a:rPr lang="en-US" sz="2200" b="1" dirty="0" err="1">
                <a:solidFill>
                  <a:srgbClr val="002060"/>
                </a:solidFill>
              </a:rPr>
              <a:t>nâng</a:t>
            </a:r>
            <a:r>
              <a:rPr lang="en-US" sz="2200" b="1" dirty="0">
                <a:solidFill>
                  <a:srgbClr val="002060"/>
                </a:solidFill>
              </a:rPr>
              <a:t> </a:t>
            </a:r>
            <a:r>
              <a:rPr lang="en-US" sz="2200" b="1" dirty="0" err="1">
                <a:solidFill>
                  <a:srgbClr val="002060"/>
                </a:solidFill>
              </a:rPr>
              <a:t>cao</a:t>
            </a:r>
            <a:r>
              <a:rPr lang="en-US" sz="2200" b="1" dirty="0">
                <a:solidFill>
                  <a:srgbClr val="002060"/>
                </a:solidFill>
              </a:rPr>
              <a:t> </a:t>
            </a:r>
            <a:r>
              <a:rPr lang="en-US" sz="2200" b="1" dirty="0" err="1">
                <a:solidFill>
                  <a:srgbClr val="002060"/>
                </a:solidFill>
              </a:rPr>
              <a:t>mọi</a:t>
            </a:r>
            <a:r>
              <a:rPr lang="en-US" sz="2200" b="1" dirty="0">
                <a:solidFill>
                  <a:srgbClr val="002060"/>
                </a:solidFill>
              </a:rPr>
              <a:t> </a:t>
            </a:r>
            <a:r>
              <a:rPr lang="en-US" sz="2200" b="1" dirty="0" err="1">
                <a:solidFill>
                  <a:srgbClr val="002060"/>
                </a:solidFill>
              </a:rPr>
              <a:t>mặt</a:t>
            </a:r>
            <a:r>
              <a:rPr lang="en-US" sz="2200" b="1" dirty="0">
                <a:solidFill>
                  <a:srgbClr val="002060"/>
                </a:solidFill>
              </a:rPr>
              <a:t> </a:t>
            </a:r>
            <a:r>
              <a:rPr lang="en-US" sz="2200" b="1" dirty="0" err="1">
                <a:solidFill>
                  <a:srgbClr val="002060"/>
                </a:solidFill>
              </a:rPr>
              <a:t>đời</a:t>
            </a:r>
            <a:r>
              <a:rPr lang="en-US" sz="2200" b="1" dirty="0">
                <a:solidFill>
                  <a:srgbClr val="002060"/>
                </a:solidFill>
              </a:rPr>
              <a:t> </a:t>
            </a:r>
            <a:r>
              <a:rPr lang="en-US" sz="2200" b="1" dirty="0" err="1">
                <a:solidFill>
                  <a:srgbClr val="002060"/>
                </a:solidFill>
              </a:rPr>
              <a:t>sống</a:t>
            </a:r>
            <a:r>
              <a:rPr lang="en-US" sz="2200" b="1" dirty="0">
                <a:solidFill>
                  <a:srgbClr val="002060"/>
                </a:solidFill>
              </a:rPr>
              <a:t> </a:t>
            </a:r>
            <a:r>
              <a:rPr lang="en-US" sz="2200" b="1" dirty="0" err="1">
                <a:solidFill>
                  <a:srgbClr val="002060"/>
                </a:solidFill>
              </a:rPr>
              <a:t>của</a:t>
            </a:r>
            <a:r>
              <a:rPr lang="en-US" sz="2200" b="1" dirty="0">
                <a:solidFill>
                  <a:srgbClr val="002060"/>
                </a:solidFill>
              </a:rPr>
              <a:t> </a:t>
            </a:r>
            <a:r>
              <a:rPr lang="en-US" sz="2200" b="1" dirty="0" err="1">
                <a:solidFill>
                  <a:srgbClr val="002060"/>
                </a:solidFill>
              </a:rPr>
              <a:t>Nhân</a:t>
            </a:r>
            <a:r>
              <a:rPr lang="en-US" sz="2200" b="1" dirty="0">
                <a:solidFill>
                  <a:srgbClr val="002060"/>
                </a:solidFill>
              </a:rPr>
              <a:t> </a:t>
            </a:r>
            <a:r>
              <a:rPr lang="en-US" sz="2200" b="1" dirty="0" err="1">
                <a:solidFill>
                  <a:srgbClr val="002060"/>
                </a:solidFill>
              </a:rPr>
              <a:t>dân</a:t>
            </a:r>
            <a:r>
              <a:rPr lang="en-US" sz="2200" b="1" dirty="0">
                <a:solidFill>
                  <a:srgbClr val="002060"/>
                </a:solidFill>
              </a:rPr>
              <a:t> </a:t>
            </a:r>
            <a:r>
              <a:rPr lang="en-US" sz="2200" b="1" dirty="0" err="1">
                <a:solidFill>
                  <a:srgbClr val="002060"/>
                </a:solidFill>
              </a:rPr>
              <a:t>Thành</a:t>
            </a:r>
            <a:r>
              <a:rPr lang="en-US" sz="2200" b="1" dirty="0">
                <a:solidFill>
                  <a:srgbClr val="002060"/>
                </a:solidFill>
              </a:rPr>
              <a:t> </a:t>
            </a:r>
            <a:r>
              <a:rPr lang="en-US" sz="2200" b="1" dirty="0" err="1">
                <a:solidFill>
                  <a:srgbClr val="002060"/>
                </a:solidFill>
              </a:rPr>
              <a:t>phố</a:t>
            </a:r>
            <a:r>
              <a:rPr lang="en-US" sz="2200" b="1" dirty="0">
                <a:solidFill>
                  <a:srgbClr val="002060"/>
                </a:solidFill>
              </a:rPr>
              <a:t> </a:t>
            </a:r>
            <a:r>
              <a:rPr lang="en-US" sz="2200" b="1" dirty="0" err="1">
                <a:solidFill>
                  <a:srgbClr val="002060"/>
                </a:solidFill>
              </a:rPr>
              <a:t>Hồ</a:t>
            </a:r>
            <a:r>
              <a:rPr lang="en-US" sz="2200" b="1" dirty="0">
                <a:solidFill>
                  <a:srgbClr val="002060"/>
                </a:solidFill>
              </a:rPr>
              <a:t> </a:t>
            </a:r>
            <a:r>
              <a:rPr lang="en-US" sz="2200" b="1" dirty="0" err="1">
                <a:solidFill>
                  <a:srgbClr val="002060"/>
                </a:solidFill>
              </a:rPr>
              <a:t>Chí</a:t>
            </a:r>
            <a:r>
              <a:rPr lang="en-US" sz="2200" b="1" dirty="0">
                <a:solidFill>
                  <a:srgbClr val="002060"/>
                </a:solidFill>
              </a:rPr>
              <a:t> Minh.</a:t>
            </a:r>
            <a:endParaRPr kumimoji="0" lang="en-US" sz="2200" b="1" i="0" u="none" strike="noStrike" kern="0" cap="none" spc="0" normalizeH="0" baseline="0" noProof="0" dirty="0">
              <a:ln>
                <a:noFill/>
              </a:ln>
              <a:solidFill>
                <a:srgbClr val="002060"/>
              </a:solidFill>
              <a:effectLst/>
              <a:uLnTx/>
              <a:uFillTx/>
            </a:endParaRPr>
          </a:p>
        </p:txBody>
      </p:sp>
      <p:sp>
        <p:nvSpPr>
          <p:cNvPr id="23" name="Text Box 24"/>
          <p:cNvSpPr txBox="1">
            <a:spLocks noChangeArrowheads="1"/>
          </p:cNvSpPr>
          <p:nvPr/>
        </p:nvSpPr>
        <p:spPr bwMode="white">
          <a:xfrm>
            <a:off x="76200" y="397648"/>
            <a:ext cx="1673225" cy="954107"/>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err="1">
                <a:ln>
                  <a:noFill/>
                </a:ln>
                <a:solidFill>
                  <a:srgbClr val="FEFFFF"/>
                </a:solidFill>
                <a:effectLst/>
                <a:uLnTx/>
                <a:uFillTx/>
                <a:latin typeface="Arial" charset="0"/>
                <a:ea typeface="+mn-ea"/>
                <a:cs typeface="+mn-cs"/>
              </a:rPr>
              <a:t>Toàn</a:t>
            </a:r>
            <a:r>
              <a:rPr kumimoji="0" lang="en-US" sz="2800" b="1" i="0" u="none" strike="noStrike" kern="0" cap="none" spc="0" normalizeH="0" noProof="0" dirty="0">
                <a:ln>
                  <a:noFill/>
                </a:ln>
                <a:solidFill>
                  <a:srgbClr val="FEFFFF"/>
                </a:solidFill>
                <a:effectLst/>
                <a:uLnTx/>
                <a:uFillTx/>
                <a:latin typeface="Arial" charset="0"/>
                <a:ea typeface="+mn-ea"/>
                <a:cs typeface="+mn-cs"/>
              </a:rPr>
              <a:t> </a:t>
            </a:r>
            <a:r>
              <a:rPr kumimoji="0" lang="en-US" sz="2800" b="1" i="0" u="none" strike="noStrike" kern="0" cap="none" spc="0" normalizeH="0" noProof="0" dirty="0" err="1">
                <a:ln>
                  <a:noFill/>
                </a:ln>
                <a:solidFill>
                  <a:srgbClr val="FEFFFF"/>
                </a:solidFill>
                <a:effectLst/>
                <a:uLnTx/>
                <a:uFillTx/>
                <a:latin typeface="Arial" charset="0"/>
                <a:ea typeface="+mn-ea"/>
                <a:cs typeface="+mn-cs"/>
              </a:rPr>
              <a:t>khóa</a:t>
            </a:r>
            <a:endParaRPr kumimoji="0" lang="en-US" sz="28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24" name="Text Box 25"/>
          <p:cNvSpPr txBox="1">
            <a:spLocks noChangeArrowheads="1"/>
          </p:cNvSpPr>
          <p:nvPr/>
        </p:nvSpPr>
        <p:spPr bwMode="white">
          <a:xfrm>
            <a:off x="42930" y="2259519"/>
            <a:ext cx="1673225"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Arial" charset="0"/>
                <a:ea typeface="+mn-ea"/>
                <a:cs typeface="+mn-cs"/>
              </a:rPr>
              <a:t>2022</a:t>
            </a:r>
            <a:endParaRPr kumimoji="0" lang="en-US" sz="40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25" name="AutoShape 9"/>
          <p:cNvSpPr>
            <a:spLocks noChangeArrowheads="1"/>
          </p:cNvSpPr>
          <p:nvPr/>
        </p:nvSpPr>
        <p:spPr bwMode="ltGray">
          <a:xfrm>
            <a:off x="1308656" y="3516313"/>
            <a:ext cx="7682944" cy="1512887"/>
          </a:xfrm>
          <a:prstGeom prst="roundRect">
            <a:avLst>
              <a:gd name="adj" fmla="val 11505"/>
            </a:avLst>
          </a:prstGeom>
          <a:gradFill rotWithShape="1">
            <a:gsLst>
              <a:gs pos="0">
                <a:srgbClr val="5B9BD5">
                  <a:lumMod val="75000"/>
                </a:srgbClr>
              </a:gs>
              <a:gs pos="100000">
                <a:srgbClr val="8F038F">
                  <a:gamma/>
                  <a:shade val="46275"/>
                  <a:invGamma/>
                  <a:alpha val="0"/>
                </a:srgbClr>
              </a:gs>
            </a:gsLst>
            <a:lin ang="0" scaled="1"/>
          </a:gradFill>
          <a:ln>
            <a:noFill/>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AutoShape 10"/>
          <p:cNvSpPr>
            <a:spLocks noChangeArrowheads="1"/>
          </p:cNvSpPr>
          <p:nvPr/>
        </p:nvSpPr>
        <p:spPr bwMode="gray">
          <a:xfrm>
            <a:off x="1613456" y="4205288"/>
            <a:ext cx="376238" cy="347662"/>
          </a:xfrm>
          <a:prstGeom prst="rightArrow">
            <a:avLst>
              <a:gd name="adj1" fmla="val 50000"/>
              <a:gd name="adj2" fmla="val 45091"/>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AutoShape 17"/>
          <p:cNvSpPr>
            <a:spLocks noChangeArrowheads="1"/>
          </p:cNvSpPr>
          <p:nvPr/>
        </p:nvSpPr>
        <p:spPr bwMode="gray">
          <a:xfrm>
            <a:off x="89456" y="3516313"/>
            <a:ext cx="1628775" cy="1493837"/>
          </a:xfrm>
          <a:prstGeom prst="roundRect">
            <a:avLst>
              <a:gd name="adj" fmla="val 11921"/>
            </a:avLst>
          </a:prstGeom>
          <a:gradFill rotWithShape="1">
            <a:gsLst>
              <a:gs pos="0">
                <a:srgbClr val="5B9BD5">
                  <a:lumMod val="60000"/>
                  <a:lumOff val="40000"/>
                </a:srgbClr>
              </a:gs>
              <a:gs pos="100000">
                <a:srgbClr val="5B9BD5">
                  <a:lumMod val="75000"/>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Freeform 18"/>
          <p:cNvSpPr>
            <a:spLocks/>
          </p:cNvSpPr>
          <p:nvPr/>
        </p:nvSpPr>
        <p:spPr bwMode="gray">
          <a:xfrm>
            <a:off x="152020" y="3596859"/>
            <a:ext cx="811213" cy="747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CFF"/>
              </a:gs>
              <a:gs pos="50000">
                <a:srgbClr val="5B9DFF"/>
              </a:gs>
              <a:gs pos="100000">
                <a:srgbClr val="99CCFF"/>
              </a:gs>
            </a:gsLst>
            <a:lin ang="2700000" scaled="1"/>
          </a:gradFill>
          <a:ln>
            <a:noFill/>
          </a:ln>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Text Box 22"/>
          <p:cNvSpPr txBox="1">
            <a:spLocks noChangeArrowheads="1"/>
          </p:cNvSpPr>
          <p:nvPr/>
        </p:nvSpPr>
        <p:spPr bwMode="black">
          <a:xfrm>
            <a:off x="1819031" y="3526215"/>
            <a:ext cx="696699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a:defRPr/>
            </a:pPr>
            <a:r>
              <a:rPr lang="en-US" sz="2200" b="1" dirty="0" err="1">
                <a:solidFill>
                  <a:srgbClr val="002060"/>
                </a:solidFill>
              </a:rPr>
              <a:t>về</a:t>
            </a:r>
            <a:r>
              <a:rPr lang="en-US" sz="2200" b="1" dirty="0">
                <a:solidFill>
                  <a:srgbClr val="002060"/>
                </a:solidFill>
              </a:rPr>
              <a:t> </a:t>
            </a:r>
            <a:r>
              <a:rPr lang="en-US" sz="2200" b="1" dirty="0" err="1">
                <a:solidFill>
                  <a:srgbClr val="002060"/>
                </a:solidFill>
              </a:rPr>
              <a:t>thực</a:t>
            </a:r>
            <a:r>
              <a:rPr lang="en-US" sz="2200" b="1" dirty="0">
                <a:solidFill>
                  <a:srgbClr val="002060"/>
                </a:solidFill>
              </a:rPr>
              <a:t> </a:t>
            </a:r>
            <a:r>
              <a:rPr lang="en-US" sz="2200" b="1" dirty="0" err="1">
                <a:solidFill>
                  <a:srgbClr val="002060"/>
                </a:solidFill>
              </a:rPr>
              <a:t>hành</a:t>
            </a:r>
            <a:r>
              <a:rPr lang="en-US" sz="2200" b="1" dirty="0">
                <a:solidFill>
                  <a:srgbClr val="002060"/>
                </a:solidFill>
              </a:rPr>
              <a:t> </a:t>
            </a:r>
            <a:r>
              <a:rPr lang="en-US" sz="2200" b="1" dirty="0" err="1">
                <a:solidFill>
                  <a:srgbClr val="002060"/>
                </a:solidFill>
              </a:rPr>
              <a:t>dân</a:t>
            </a:r>
            <a:r>
              <a:rPr lang="en-US" sz="2200" b="1" dirty="0">
                <a:solidFill>
                  <a:srgbClr val="002060"/>
                </a:solidFill>
              </a:rPr>
              <a:t> </a:t>
            </a:r>
            <a:r>
              <a:rPr lang="en-US" sz="2200" b="1" dirty="0" err="1">
                <a:solidFill>
                  <a:srgbClr val="002060"/>
                </a:solidFill>
              </a:rPr>
              <a:t>chủ</a:t>
            </a:r>
            <a:r>
              <a:rPr lang="en-US" sz="2200" b="1" dirty="0">
                <a:solidFill>
                  <a:srgbClr val="002060"/>
                </a:solidFill>
              </a:rPr>
              <a:t>, </a:t>
            </a:r>
            <a:r>
              <a:rPr lang="en-US" sz="2200" b="1" dirty="0" err="1">
                <a:solidFill>
                  <a:srgbClr val="002060"/>
                </a:solidFill>
              </a:rPr>
              <a:t>tăng</a:t>
            </a:r>
            <a:r>
              <a:rPr lang="en-US" sz="2200" b="1" dirty="0">
                <a:solidFill>
                  <a:srgbClr val="002060"/>
                </a:solidFill>
              </a:rPr>
              <a:t> </a:t>
            </a:r>
            <a:r>
              <a:rPr lang="en-US" sz="2200" b="1" dirty="0" err="1">
                <a:solidFill>
                  <a:srgbClr val="002060"/>
                </a:solidFill>
              </a:rPr>
              <a:t>cường</a:t>
            </a:r>
            <a:r>
              <a:rPr lang="en-US" sz="2200" b="1" dirty="0">
                <a:solidFill>
                  <a:srgbClr val="002060"/>
                </a:solidFill>
              </a:rPr>
              <a:t> </a:t>
            </a:r>
            <a:r>
              <a:rPr lang="en-US" sz="2200" b="1" dirty="0" err="1">
                <a:solidFill>
                  <a:srgbClr val="002060"/>
                </a:solidFill>
              </a:rPr>
              <a:t>pháp</a:t>
            </a:r>
            <a:r>
              <a:rPr lang="en-US" sz="2200" b="1" dirty="0">
                <a:solidFill>
                  <a:srgbClr val="002060"/>
                </a:solidFill>
              </a:rPr>
              <a:t> </a:t>
            </a:r>
            <a:r>
              <a:rPr lang="en-US" sz="2200" b="1" dirty="0" err="1">
                <a:solidFill>
                  <a:srgbClr val="002060"/>
                </a:solidFill>
              </a:rPr>
              <a:t>chế</a:t>
            </a:r>
            <a:r>
              <a:rPr lang="en-US" sz="2200" b="1" dirty="0">
                <a:solidFill>
                  <a:srgbClr val="002060"/>
                </a:solidFill>
              </a:rPr>
              <a:t>, </a:t>
            </a:r>
            <a:r>
              <a:rPr lang="en-US" sz="2200" b="1" dirty="0" err="1">
                <a:solidFill>
                  <a:srgbClr val="002060"/>
                </a:solidFill>
              </a:rPr>
              <a:t>bảo</a:t>
            </a:r>
            <a:r>
              <a:rPr lang="en-US" sz="2200" b="1" dirty="0">
                <a:solidFill>
                  <a:srgbClr val="002060"/>
                </a:solidFill>
              </a:rPr>
              <a:t> </a:t>
            </a:r>
            <a:r>
              <a:rPr lang="en-US" sz="2200" b="1" dirty="0" err="1">
                <a:solidFill>
                  <a:srgbClr val="002060"/>
                </a:solidFill>
              </a:rPr>
              <a:t>đảm</a:t>
            </a:r>
            <a:r>
              <a:rPr lang="en-US" sz="2200" b="1" dirty="0">
                <a:solidFill>
                  <a:srgbClr val="002060"/>
                </a:solidFill>
              </a:rPr>
              <a:t> </a:t>
            </a:r>
            <a:r>
              <a:rPr lang="en-US" sz="2200" b="1" dirty="0" err="1">
                <a:solidFill>
                  <a:srgbClr val="002060"/>
                </a:solidFill>
              </a:rPr>
              <a:t>kỷ</a:t>
            </a:r>
            <a:r>
              <a:rPr lang="en-US" sz="2200" b="1" dirty="0">
                <a:solidFill>
                  <a:srgbClr val="002060"/>
                </a:solidFill>
              </a:rPr>
              <a:t> </a:t>
            </a:r>
            <a:r>
              <a:rPr lang="en-US" sz="2200" b="1" dirty="0" err="1">
                <a:solidFill>
                  <a:srgbClr val="002060"/>
                </a:solidFill>
              </a:rPr>
              <a:t>cương</a:t>
            </a:r>
            <a:r>
              <a:rPr lang="en-US" sz="2200" b="1" dirty="0">
                <a:solidFill>
                  <a:srgbClr val="002060"/>
                </a:solidFill>
              </a:rPr>
              <a:t>; </a:t>
            </a:r>
            <a:r>
              <a:rPr lang="en-US" sz="2200" b="1" dirty="0" err="1">
                <a:solidFill>
                  <a:srgbClr val="002060"/>
                </a:solidFill>
              </a:rPr>
              <a:t>thu</a:t>
            </a:r>
            <a:r>
              <a:rPr lang="en-US" sz="2200" b="1" dirty="0">
                <a:solidFill>
                  <a:srgbClr val="002060"/>
                </a:solidFill>
              </a:rPr>
              <a:t> </a:t>
            </a:r>
            <a:r>
              <a:rPr lang="en-US" sz="2200" b="1" dirty="0" err="1">
                <a:solidFill>
                  <a:srgbClr val="002060"/>
                </a:solidFill>
              </a:rPr>
              <a:t>hút</a:t>
            </a:r>
            <a:r>
              <a:rPr lang="en-US" sz="2200" b="1" dirty="0">
                <a:solidFill>
                  <a:srgbClr val="002060"/>
                </a:solidFill>
              </a:rPr>
              <a:t> </a:t>
            </a:r>
            <a:r>
              <a:rPr lang="en-US" sz="2200" b="1" dirty="0" err="1">
                <a:solidFill>
                  <a:srgbClr val="002060"/>
                </a:solidFill>
              </a:rPr>
              <a:t>nguồn</a:t>
            </a:r>
            <a:r>
              <a:rPr lang="en-US" sz="2200" b="1" dirty="0">
                <a:solidFill>
                  <a:srgbClr val="002060"/>
                </a:solidFill>
              </a:rPr>
              <a:t> </a:t>
            </a:r>
            <a:r>
              <a:rPr lang="en-US" sz="2200" b="1" dirty="0" err="1">
                <a:solidFill>
                  <a:srgbClr val="002060"/>
                </a:solidFill>
              </a:rPr>
              <a:t>nhân</a:t>
            </a:r>
            <a:r>
              <a:rPr lang="en-US" sz="2200" b="1" dirty="0">
                <a:solidFill>
                  <a:srgbClr val="002060"/>
                </a:solidFill>
              </a:rPr>
              <a:t> </a:t>
            </a:r>
            <a:r>
              <a:rPr lang="en-US" sz="2200" b="1" dirty="0" err="1">
                <a:solidFill>
                  <a:srgbClr val="002060"/>
                </a:solidFill>
              </a:rPr>
              <a:t>lực</a:t>
            </a:r>
            <a:r>
              <a:rPr lang="en-US" sz="2200" b="1" dirty="0">
                <a:solidFill>
                  <a:srgbClr val="002060"/>
                </a:solidFill>
              </a:rPr>
              <a:t> </a:t>
            </a:r>
            <a:r>
              <a:rPr lang="en-US" sz="2200" b="1" dirty="0" err="1">
                <a:solidFill>
                  <a:srgbClr val="002060"/>
                </a:solidFill>
              </a:rPr>
              <a:t>chất</a:t>
            </a:r>
            <a:r>
              <a:rPr lang="en-US" sz="2200" b="1" dirty="0">
                <a:solidFill>
                  <a:srgbClr val="002060"/>
                </a:solidFill>
              </a:rPr>
              <a:t> </a:t>
            </a:r>
            <a:r>
              <a:rPr lang="en-US" sz="2200" b="1" dirty="0" err="1">
                <a:solidFill>
                  <a:srgbClr val="002060"/>
                </a:solidFill>
              </a:rPr>
              <a:t>lượng</a:t>
            </a:r>
            <a:r>
              <a:rPr lang="en-US" sz="2200" b="1" dirty="0">
                <a:solidFill>
                  <a:srgbClr val="002060"/>
                </a:solidFill>
              </a:rPr>
              <a:t> </a:t>
            </a:r>
            <a:r>
              <a:rPr lang="en-US" sz="2200" b="1" dirty="0" err="1">
                <a:solidFill>
                  <a:srgbClr val="002060"/>
                </a:solidFill>
              </a:rPr>
              <a:t>cao</a:t>
            </a:r>
            <a:r>
              <a:rPr lang="en-US" sz="2200" b="1" dirty="0">
                <a:solidFill>
                  <a:srgbClr val="002060"/>
                </a:solidFill>
              </a:rPr>
              <a:t> </a:t>
            </a:r>
            <a:r>
              <a:rPr lang="en-US" sz="2200" b="1" dirty="0" err="1">
                <a:solidFill>
                  <a:srgbClr val="002060"/>
                </a:solidFill>
              </a:rPr>
              <a:t>và</a:t>
            </a:r>
            <a:r>
              <a:rPr lang="en-US" sz="2200" b="1" dirty="0">
                <a:solidFill>
                  <a:srgbClr val="002060"/>
                </a:solidFill>
              </a:rPr>
              <a:t> </a:t>
            </a:r>
            <a:r>
              <a:rPr lang="en-US" sz="2200" b="1" dirty="0" err="1">
                <a:solidFill>
                  <a:srgbClr val="002060"/>
                </a:solidFill>
              </a:rPr>
              <a:t>tâm</a:t>
            </a:r>
            <a:r>
              <a:rPr lang="en-US" sz="2200" b="1" dirty="0">
                <a:solidFill>
                  <a:srgbClr val="002060"/>
                </a:solidFill>
              </a:rPr>
              <a:t> </a:t>
            </a:r>
            <a:r>
              <a:rPr lang="en-US" sz="2200" b="1" dirty="0" err="1">
                <a:solidFill>
                  <a:srgbClr val="002060"/>
                </a:solidFill>
              </a:rPr>
              <a:t>huyết</a:t>
            </a:r>
            <a:r>
              <a:rPr lang="en-US" sz="2200" b="1" dirty="0">
                <a:solidFill>
                  <a:srgbClr val="002060"/>
                </a:solidFill>
              </a:rPr>
              <a:t> </a:t>
            </a:r>
            <a:r>
              <a:rPr lang="en-US" sz="2200" b="1" dirty="0" err="1">
                <a:solidFill>
                  <a:srgbClr val="002060"/>
                </a:solidFill>
              </a:rPr>
              <a:t>trong</a:t>
            </a:r>
            <a:r>
              <a:rPr lang="en-US" sz="2200" b="1" dirty="0">
                <a:solidFill>
                  <a:srgbClr val="002060"/>
                </a:solidFill>
              </a:rPr>
              <a:t> </a:t>
            </a:r>
            <a:r>
              <a:rPr lang="en-US" sz="2200" b="1" dirty="0" err="1">
                <a:solidFill>
                  <a:srgbClr val="002060"/>
                </a:solidFill>
              </a:rPr>
              <a:t>xây</a:t>
            </a:r>
            <a:r>
              <a:rPr lang="en-US" sz="2200" b="1" dirty="0">
                <a:solidFill>
                  <a:srgbClr val="002060"/>
                </a:solidFill>
              </a:rPr>
              <a:t> </a:t>
            </a:r>
            <a:r>
              <a:rPr lang="en-US" sz="2200" b="1" dirty="0" err="1">
                <a:solidFill>
                  <a:srgbClr val="002060"/>
                </a:solidFill>
              </a:rPr>
              <a:t>dựng</a:t>
            </a:r>
            <a:r>
              <a:rPr lang="en-US" sz="2200" b="1" dirty="0">
                <a:solidFill>
                  <a:srgbClr val="002060"/>
                </a:solidFill>
              </a:rPr>
              <a:t> </a:t>
            </a:r>
            <a:r>
              <a:rPr lang="en-US" sz="2200" b="1" dirty="0" err="1">
                <a:solidFill>
                  <a:srgbClr val="002060"/>
                </a:solidFill>
              </a:rPr>
              <a:t>thành</a:t>
            </a:r>
            <a:r>
              <a:rPr lang="en-US" sz="2200" b="1" dirty="0">
                <a:solidFill>
                  <a:srgbClr val="002060"/>
                </a:solidFill>
              </a:rPr>
              <a:t> </a:t>
            </a:r>
            <a:r>
              <a:rPr lang="en-US" sz="2200" b="1" dirty="0" err="1">
                <a:solidFill>
                  <a:srgbClr val="002060"/>
                </a:solidFill>
              </a:rPr>
              <a:t>phố</a:t>
            </a:r>
            <a:r>
              <a:rPr lang="en-US" sz="2200" b="1" dirty="0">
                <a:solidFill>
                  <a:srgbClr val="002060"/>
                </a:solidFill>
              </a:rPr>
              <a:t> </a:t>
            </a:r>
            <a:r>
              <a:rPr lang="en-US" sz="2200" b="1" dirty="0" err="1">
                <a:solidFill>
                  <a:srgbClr val="002060"/>
                </a:solidFill>
              </a:rPr>
              <a:t>văn</a:t>
            </a:r>
            <a:r>
              <a:rPr lang="en-US" sz="2200" b="1" dirty="0">
                <a:solidFill>
                  <a:srgbClr val="002060"/>
                </a:solidFill>
              </a:rPr>
              <a:t> </a:t>
            </a:r>
            <a:r>
              <a:rPr lang="en-US" sz="2200" b="1" dirty="0" err="1">
                <a:solidFill>
                  <a:srgbClr val="002060"/>
                </a:solidFill>
              </a:rPr>
              <a:t>minh</a:t>
            </a:r>
            <a:r>
              <a:rPr lang="en-US" sz="2200" b="1" dirty="0">
                <a:solidFill>
                  <a:srgbClr val="002060"/>
                </a:solidFill>
              </a:rPr>
              <a:t>, </a:t>
            </a:r>
            <a:r>
              <a:rPr lang="en-US" sz="2200" b="1" dirty="0" err="1">
                <a:solidFill>
                  <a:srgbClr val="002060"/>
                </a:solidFill>
              </a:rPr>
              <a:t>hiện</a:t>
            </a:r>
            <a:r>
              <a:rPr lang="en-US" sz="2200" b="1" dirty="0">
                <a:solidFill>
                  <a:srgbClr val="002060"/>
                </a:solidFill>
              </a:rPr>
              <a:t> </a:t>
            </a:r>
            <a:r>
              <a:rPr lang="en-US" sz="2200" b="1" dirty="0" err="1">
                <a:solidFill>
                  <a:srgbClr val="002060"/>
                </a:solidFill>
              </a:rPr>
              <a:t>đại</a:t>
            </a:r>
            <a:r>
              <a:rPr lang="en-US" sz="2200" b="1" dirty="0">
                <a:solidFill>
                  <a:srgbClr val="002060"/>
                </a:solidFill>
              </a:rPr>
              <a:t>, </a:t>
            </a:r>
            <a:r>
              <a:rPr lang="en-US" sz="2200" b="1" dirty="0" err="1">
                <a:solidFill>
                  <a:srgbClr val="002060"/>
                </a:solidFill>
              </a:rPr>
              <a:t>nghĩa</a:t>
            </a:r>
            <a:r>
              <a:rPr lang="en-US" sz="2200" b="1" dirty="0">
                <a:solidFill>
                  <a:srgbClr val="002060"/>
                </a:solidFill>
              </a:rPr>
              <a:t> </a:t>
            </a:r>
            <a:r>
              <a:rPr lang="en-US" sz="2200" b="1" dirty="0" err="1">
                <a:solidFill>
                  <a:srgbClr val="002060"/>
                </a:solidFill>
              </a:rPr>
              <a:t>tình</a:t>
            </a:r>
            <a:endParaRPr kumimoji="0" lang="en-US" sz="2200" b="1" i="0" u="none" strike="noStrike" kern="0" cap="none" spc="0" normalizeH="0" baseline="0" noProof="0" dirty="0">
              <a:ln>
                <a:noFill/>
              </a:ln>
              <a:solidFill>
                <a:srgbClr val="002060"/>
              </a:solidFill>
              <a:effectLst/>
              <a:uLnTx/>
              <a:uFillTx/>
            </a:endParaRPr>
          </a:p>
        </p:txBody>
      </p:sp>
      <p:sp>
        <p:nvSpPr>
          <p:cNvPr id="31" name="Text Box 25"/>
          <p:cNvSpPr txBox="1">
            <a:spLocks noChangeArrowheads="1"/>
          </p:cNvSpPr>
          <p:nvPr/>
        </p:nvSpPr>
        <p:spPr bwMode="white">
          <a:xfrm>
            <a:off x="92631" y="3908087"/>
            <a:ext cx="1673225"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Arial" charset="0"/>
                <a:ea typeface="+mn-ea"/>
                <a:cs typeface="+mn-cs"/>
              </a:rPr>
              <a:t>2024</a:t>
            </a:r>
            <a:endParaRPr kumimoji="0" lang="en-US" sz="3200" b="1" i="0" u="none" strike="noStrike" kern="0" cap="none" spc="0" normalizeH="0" baseline="0" noProof="0" dirty="0">
              <a:ln>
                <a:noFill/>
              </a:ln>
              <a:solidFill>
                <a:srgbClr val="FEFFFF"/>
              </a:solidFill>
              <a:effectLst/>
              <a:uLnTx/>
              <a:uFillTx/>
              <a:latin typeface="Arial" charset="0"/>
              <a:ea typeface="+mn-ea"/>
              <a:cs typeface="+mn-cs"/>
            </a:endParaRPr>
          </a:p>
        </p:txBody>
      </p:sp>
      <p:sp>
        <p:nvSpPr>
          <p:cNvPr id="32" name="Text Box 25"/>
          <p:cNvSpPr txBox="1">
            <a:spLocks noChangeArrowheads="1"/>
          </p:cNvSpPr>
          <p:nvPr/>
        </p:nvSpPr>
        <p:spPr bwMode="white">
          <a:xfrm>
            <a:off x="105792" y="5591771"/>
            <a:ext cx="1673225"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Arial" charset="0"/>
                <a:ea typeface="+mn-ea"/>
                <a:cs typeface="+mn-cs"/>
              </a:rPr>
              <a:t>2025</a:t>
            </a:r>
            <a:endParaRPr kumimoji="0" lang="en-US" sz="3200" b="1" i="0" u="none" strike="noStrike" kern="0" cap="none" spc="0" normalizeH="0" baseline="0" noProof="0" dirty="0">
              <a:ln>
                <a:noFill/>
              </a:ln>
              <a:solidFill>
                <a:srgbClr val="FEFFFF"/>
              </a:solidFill>
              <a:effectLst/>
              <a:uLnTx/>
              <a:uFillTx/>
              <a:latin typeface="Arial" charset="0"/>
              <a:ea typeface="+mn-ea"/>
              <a:cs typeface="+mn-cs"/>
            </a:endParaRPr>
          </a:p>
        </p:txBody>
      </p:sp>
    </p:spTree>
    <p:extLst>
      <p:ext uri="{BB962C8B-B14F-4D97-AF65-F5344CB8AC3E}">
        <p14:creationId xmlns:p14="http://schemas.microsoft.com/office/powerpoint/2010/main" val="16016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5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25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25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25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25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25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250"/>
                                        <p:tgtEl>
                                          <p:spTgt spid="2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250"/>
                                        <p:tgtEl>
                                          <p:spTgt spid="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250"/>
                                        <p:tgtEl>
                                          <p:spTgt spid="2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25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250"/>
                                        <p:tgtEl>
                                          <p:spTgt spid="2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dissolve">
                                      <p:cBhvr>
                                        <p:cTn id="44" dur="250"/>
                                        <p:tgtEl>
                                          <p:spTgt spid="3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250"/>
                                        <p:tgtEl>
                                          <p:spTgt spid="2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dissolve">
                                      <p:cBhvr>
                                        <p:cTn id="50" dur="250"/>
                                        <p:tgtEl>
                                          <p:spTgt spid="2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dissolve">
                                      <p:cBhvr>
                                        <p:cTn id="53" dur="25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250"/>
                                        <p:tgtEl>
                                          <p:spTgt spid="1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dissolve">
                                      <p:cBhvr>
                                        <p:cTn id="61" dur="250"/>
                                        <p:tgtEl>
                                          <p:spTgt spid="32"/>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dissolve">
                                      <p:cBhvr>
                                        <p:cTn id="64" dur="250"/>
                                        <p:tgtEl>
                                          <p:spTgt spid="1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250"/>
                                        <p:tgtEl>
                                          <p:spTgt spid="22"/>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dissolve">
                                      <p:cBhvr>
                                        <p:cTn id="7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P spid="18" grpId="0" animBg="1"/>
      <p:bldP spid="20" grpId="0"/>
      <p:bldP spid="21" grpId="0"/>
      <p:bldP spid="22" grpId="0"/>
      <p:bldP spid="23" grpId="0"/>
      <p:bldP spid="24" grpId="0"/>
      <p:bldP spid="25" grpId="0" animBg="1"/>
      <p:bldP spid="26" grpId="0" animBg="1"/>
      <p:bldP spid="27" grpId="0" animBg="1"/>
      <p:bldP spid="29"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1" y="147001"/>
            <a:ext cx="8686800" cy="830997"/>
          </a:xfrm>
          <a:prstGeom prst="rect">
            <a:avLst/>
          </a:prstGeom>
          <a:noFill/>
          <a:ln w="25400">
            <a:solidFill>
              <a:srgbClr val="ED2605"/>
            </a:solid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2060"/>
                </a:solidFill>
                <a:effectLst/>
                <a:uLnTx/>
                <a:uFillTx/>
                <a:latin typeface="Arial" charset="0"/>
                <a:ea typeface="+mn-ea"/>
                <a:cs typeface="+mn-cs"/>
              </a:rPr>
              <a:t>không phụ thuộc vào lực lượng bên ngoài, có quan điểm độc lập trong quan hệ quốc tế</a:t>
            </a:r>
            <a:r>
              <a:rPr kumimoji="0" lang="en-US" sz="2400" b="1" i="0" u="none" strike="noStrike" kern="1200" cap="none" spc="0" normalizeH="0" baseline="0" noProof="0">
                <a:ln>
                  <a:noFill/>
                </a:ln>
                <a:solidFill>
                  <a:srgbClr val="002060"/>
                </a:solidFill>
                <a:effectLst/>
                <a:uLnTx/>
                <a:uFillTx/>
                <a:latin typeface="Arial" charset="0"/>
                <a:ea typeface="+mn-ea"/>
                <a:cs typeface="+mn-cs"/>
              </a:rPr>
              <a:t>.</a:t>
            </a:r>
            <a:endParaRPr kumimoji="0" lang="en-US" sz="2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pic>
        <p:nvPicPr>
          <p:cNvPr id="6146" name="Picture 2" descr="Nguyễn Ái Quốc ở nước Nga Xô Viết">
            <a:extLst>
              <a:ext uri="{FF2B5EF4-FFF2-40B4-BE49-F238E27FC236}">
                <a16:creationId xmlns:a16="http://schemas.microsoft.com/office/drawing/2014/main" id="{9D52CFA9-221A-4A48-B0DC-B9F23B3007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38" y="1351467"/>
            <a:ext cx="2549383" cy="350520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8B366054-50EF-4009-8A7D-76C810E78184}"/>
              </a:ext>
            </a:extLst>
          </p:cNvPr>
          <p:cNvSpPr/>
          <p:nvPr/>
        </p:nvSpPr>
        <p:spPr>
          <a:xfrm>
            <a:off x="2971800" y="1248427"/>
            <a:ext cx="5867400" cy="954107"/>
          </a:xfrm>
          <a:prstGeom prst="roundRect">
            <a:avLst/>
          </a:prstGeom>
          <a:solidFill>
            <a:srgbClr val="70AD47">
              <a:lumMod val="20000"/>
              <a:lumOff val="80000"/>
            </a:srgbClr>
          </a:solidFill>
          <a:ln w="6350" cap="flat" cmpd="sng" algn="ctr">
            <a:solidFill>
              <a:srgbClr val="00B0F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Arial" panose="020B0604020202020204" pitchFamily="34" charset="0"/>
              </a:rPr>
              <a:t>Cách mạng </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Arial" panose="020B0604020202020204" pitchFamily="34" charset="0"/>
              </a:rPr>
              <a:t>thuộc địa hoàn toàn có thể chủ động giành thắng lợi</a:t>
            </a:r>
            <a:endParaRPr kumimoji="0" lang="vi-VN"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Rounded Rectangle 10">
            <a:extLst>
              <a:ext uri="{FF2B5EF4-FFF2-40B4-BE49-F238E27FC236}">
                <a16:creationId xmlns:a16="http://schemas.microsoft.com/office/drawing/2014/main" id="{C581D4C6-0640-4493-A749-B67A2C3A9458}"/>
              </a:ext>
            </a:extLst>
          </p:cNvPr>
          <p:cNvSpPr/>
          <p:nvPr/>
        </p:nvSpPr>
        <p:spPr>
          <a:xfrm>
            <a:off x="2961715" y="2544260"/>
            <a:ext cx="5867400" cy="1100893"/>
          </a:xfrm>
          <a:prstGeom prst="roundRect">
            <a:avLst/>
          </a:prstGeom>
          <a:solidFill>
            <a:srgbClr val="70AD47">
              <a:lumMod val="20000"/>
              <a:lumOff val="80000"/>
            </a:srgbClr>
          </a:solidFill>
          <a:ln w="6350" cap="flat" cmpd="sng" algn="ctr">
            <a:solidFill>
              <a:srgbClr val="00B0F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Arial" panose="020B0604020202020204" pitchFamily="34" charset="0"/>
              </a:rPr>
              <a:t>P</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Arial" panose="020B0604020202020204" pitchFamily="34" charset="0"/>
              </a:rPr>
              <a:t>hải có sự phối hợp chặt chẽ giữa cách mạng thuộc địa và cách mạng chính quốc</a:t>
            </a:r>
            <a:endParaRPr kumimoji="0" lang="vi-VN" sz="2200" b="1" i="1" u="none" strike="noStrike" kern="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Rounded Rectangle 12">
            <a:extLst>
              <a:ext uri="{FF2B5EF4-FFF2-40B4-BE49-F238E27FC236}">
                <a16:creationId xmlns:a16="http://schemas.microsoft.com/office/drawing/2014/main" id="{7D0EB878-B2F5-4580-AFF9-8CE8CF14CF42}"/>
              </a:ext>
            </a:extLst>
          </p:cNvPr>
          <p:cNvSpPr/>
          <p:nvPr/>
        </p:nvSpPr>
        <p:spPr>
          <a:xfrm>
            <a:off x="2961715" y="3889625"/>
            <a:ext cx="5831910" cy="1134390"/>
          </a:xfrm>
          <a:prstGeom prst="roundRect">
            <a:avLst/>
          </a:prstGeom>
          <a:solidFill>
            <a:srgbClr val="70AD47">
              <a:lumMod val="20000"/>
              <a:lumOff val="80000"/>
            </a:srgbClr>
          </a:solidFill>
          <a:ln w="6350" cap="flat" cmpd="sng" algn="ctr">
            <a:solidFill>
              <a:srgbClr val="00B0F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Arial" panose="020B0604020202020204" pitchFamily="34" charset="0"/>
              </a:rPr>
              <a:t>Đ</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Arial" panose="020B0604020202020204" pitchFamily="34" charset="0"/>
              </a:rPr>
              <a:t>ặt đúng vị trí, vai trò của cách mạng thuộc địa trong phong trào cách mạng vô sản thế giới</a:t>
            </a:r>
            <a:endParaRPr kumimoji="0" lang="vi-VN" sz="22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Chevron 9">
            <a:extLst>
              <a:ext uri="{FF2B5EF4-FFF2-40B4-BE49-F238E27FC236}">
                <a16:creationId xmlns:a16="http://schemas.microsoft.com/office/drawing/2014/main" id="{51A7A927-CBF1-45DA-8C8A-94FE19A67763}"/>
              </a:ext>
            </a:extLst>
          </p:cNvPr>
          <p:cNvSpPr/>
          <p:nvPr/>
        </p:nvSpPr>
        <p:spPr>
          <a:xfrm rot="5400000">
            <a:off x="5551956" y="2151306"/>
            <a:ext cx="428425" cy="407014"/>
          </a:xfrm>
          <a:prstGeom prst="chevron">
            <a:avLst>
              <a:gd name="adj" fmla="val 53067"/>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4" name="Chevron 14">
            <a:extLst>
              <a:ext uri="{FF2B5EF4-FFF2-40B4-BE49-F238E27FC236}">
                <a16:creationId xmlns:a16="http://schemas.microsoft.com/office/drawing/2014/main" id="{3C362134-390E-4650-83B9-AC09D4F28EB7}"/>
              </a:ext>
            </a:extLst>
          </p:cNvPr>
          <p:cNvSpPr/>
          <p:nvPr/>
        </p:nvSpPr>
        <p:spPr>
          <a:xfrm rot="5400000">
            <a:off x="5538654" y="3471905"/>
            <a:ext cx="428425" cy="407014"/>
          </a:xfrm>
          <a:prstGeom prst="chevron">
            <a:avLst>
              <a:gd name="adj" fmla="val 53067"/>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5" name="Chevron 15">
            <a:extLst>
              <a:ext uri="{FF2B5EF4-FFF2-40B4-BE49-F238E27FC236}">
                <a16:creationId xmlns:a16="http://schemas.microsoft.com/office/drawing/2014/main" id="{95324EBE-A2EC-4E6C-99D7-CF05397371BC}"/>
              </a:ext>
            </a:extLst>
          </p:cNvPr>
          <p:cNvSpPr/>
          <p:nvPr/>
        </p:nvSpPr>
        <p:spPr>
          <a:xfrm rot="5400000">
            <a:off x="5551955" y="947317"/>
            <a:ext cx="428425" cy="407014"/>
          </a:xfrm>
          <a:prstGeom prst="chevron">
            <a:avLst>
              <a:gd name="adj" fmla="val 53067"/>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6" name="Speech Bubble: Rectangle 15">
            <a:extLst>
              <a:ext uri="{FF2B5EF4-FFF2-40B4-BE49-F238E27FC236}">
                <a16:creationId xmlns:a16="http://schemas.microsoft.com/office/drawing/2014/main" id="{4023E291-F7A3-4BA9-8FEA-C1D85D5087F0}"/>
              </a:ext>
            </a:extLst>
          </p:cNvPr>
          <p:cNvSpPr/>
          <p:nvPr/>
        </p:nvSpPr>
        <p:spPr>
          <a:xfrm>
            <a:off x="162189" y="5189409"/>
            <a:ext cx="8801229" cy="1100893"/>
          </a:xfrm>
          <a:prstGeom prst="wedgeRectCallout">
            <a:avLst>
              <a:gd name="adj1" fmla="val -34607"/>
              <a:gd name="adj2" fmla="val -80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vi-VN" sz="2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Công cuộc giải phóng phải là công cuộc “tự giải phóng” chứ không thể trông chờ vào thiện chí hay sự bố thí, rộng lượng của những kẻ cướp nước…</a:t>
            </a:r>
            <a:r>
              <a:rPr kumimoji="0" lang="en-US" sz="2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62255217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Box 31">
            <a:extLst>
              <a:ext uri="{FF2B5EF4-FFF2-40B4-BE49-F238E27FC236}">
                <a16:creationId xmlns:a16="http://schemas.microsoft.com/office/drawing/2014/main" id="{BAE3A420-18F5-4D87-BF16-1488AE5E3CBC}"/>
              </a:ext>
            </a:extLst>
          </p:cNvPr>
          <p:cNvSpPr txBox="1">
            <a:spLocks noChangeArrowheads="1"/>
          </p:cNvSpPr>
          <p:nvPr/>
        </p:nvSpPr>
        <p:spPr bwMode="auto">
          <a:xfrm>
            <a:off x="-74102" y="5914310"/>
            <a:ext cx="9144000" cy="830997"/>
          </a:xfrm>
          <a:prstGeom prst="rect">
            <a:avLst/>
          </a:prstGeom>
          <a:solidFill>
            <a:schemeClr val="bg1">
              <a:lumMod val="85000"/>
            </a:schemeClr>
          </a:solidFill>
          <a:ln>
            <a:solidFill>
              <a:srgbClr val="002060"/>
            </a:solidFill>
          </a:ln>
          <a:effectLst/>
        </p:spPr>
        <p:txBody>
          <a:bodyPr wrap="square">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0" lang="en-US" sz="2400" b="1" i="1" u="none" strike="noStrike" kern="1200" cap="none" spc="0" normalizeH="0" baseline="0" noProof="0">
                <a:ln>
                  <a:noFill/>
                </a:ln>
                <a:solidFill>
                  <a:srgbClr val="002060"/>
                </a:solidFill>
                <a:effectLst/>
                <a:uLnTx/>
                <a:uFillTx/>
                <a:latin typeface="Arial" charset="0"/>
                <a:ea typeface="+mn-ea"/>
                <a:cs typeface="+mn-cs"/>
              </a:rPr>
              <a:t>N</a:t>
            </a:r>
            <a:r>
              <a:rPr kumimoji="0" lang="vi-VN" sz="2400" b="1" i="1" u="none" strike="noStrike" kern="1200" cap="none" spc="0" normalizeH="0" baseline="0" noProof="0">
                <a:ln>
                  <a:noFill/>
                </a:ln>
                <a:solidFill>
                  <a:srgbClr val="002060"/>
                </a:solidFill>
                <a:effectLst/>
                <a:uLnTx/>
                <a:uFillTx/>
                <a:latin typeface="Arial" charset="0"/>
                <a:ea typeface="+mn-ea"/>
                <a:cs typeface="+mn-cs"/>
              </a:rPr>
              <a:t>hận thức rõ sức mạnh của chủ nghĩa yêu nước và tinh thần dân tộc với chủ nghĩa quốc tế trong sáng</a:t>
            </a:r>
            <a:endParaRPr kumimoji="0" lang="en-US" sz="24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183D4AC-922B-4EBE-A70C-29052AE29410}"/>
              </a:ext>
            </a:extLst>
          </p:cNvPr>
          <p:cNvSpPr txBox="1"/>
          <p:nvPr/>
        </p:nvSpPr>
        <p:spPr>
          <a:xfrm>
            <a:off x="4577884" y="228600"/>
            <a:ext cx="4423796" cy="2462213"/>
          </a:xfrm>
          <a:prstGeom prst="rect">
            <a:avLst/>
          </a:prstGeom>
          <a:noFill/>
          <a:ln>
            <a:solidFill>
              <a:schemeClr val="accent2">
                <a:lumMod val="75000"/>
              </a:schemeClr>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Calibri"/>
                <a:ea typeface="Courier New" panose="02070309020205020404" pitchFamily="49" charset="0"/>
                <a:cs typeface="+mn-cs"/>
              </a:rPr>
              <a:t>- Đ</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mn-cs"/>
              </a:rPr>
              <a:t>ấu tranh dân tộc, đấu tranh giai cấp trở thành vấn đề sống còn, </a:t>
            </a:r>
            <a:r>
              <a:rPr kumimoji="0" lang="vi-VN" sz="2200" b="1" i="1" u="none" strike="noStrike" kern="1200" cap="none" spc="0" normalizeH="0" baseline="0" noProof="0">
                <a:ln>
                  <a:noFill/>
                </a:ln>
                <a:solidFill>
                  <a:srgbClr val="FF0000"/>
                </a:solidFill>
                <a:effectLst/>
                <a:uLnTx/>
                <a:uFillTx/>
                <a:latin typeface="Arial" panose="020B0604020202020204" pitchFamily="34" charset="0"/>
                <a:ea typeface="Courier New" panose="02070309020205020404" pitchFamily="49" charset="0"/>
                <a:cs typeface="+mn-cs"/>
              </a:rPr>
              <a:t>ngọn cờ giải phóng dân tộc phải giương cao hơn hết thảy</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mn-cs"/>
              </a:rPr>
              <a:t>. </a:t>
            </a:r>
            <a:r>
              <a:rPr kumimoji="0" lang="en-US" sz="2200" b="1" i="1" u="none" strike="noStrike" kern="1200" cap="none" spc="0" normalizeH="0" baseline="0" noProof="0">
                <a:ln>
                  <a:noFill/>
                </a:ln>
                <a:solidFill>
                  <a:srgbClr val="002060"/>
                </a:solidFill>
                <a:effectLst/>
                <a:uLnTx/>
                <a:uFillTx/>
                <a:latin typeface="Calibri"/>
                <a:ea typeface="Courier New" panose="02070309020205020404" pitchFamily="49" charset="0"/>
                <a:cs typeface="+mn-cs"/>
              </a:rPr>
              <a:t>C</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mn-cs"/>
              </a:rPr>
              <a:t>hủ nghĩa yêu nước và tinh thần dân tộc được coi là nền tảng căn bản</a:t>
            </a:r>
            <a:endParaRPr kumimoji="0" lang="en-US" sz="2200" b="1" i="1" u="none" strike="noStrike" kern="1200" cap="none" spc="0" normalizeH="0" baseline="0" noProof="0">
              <a:ln>
                <a:noFill/>
              </a:ln>
              <a:solidFill>
                <a:srgbClr val="00206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A141978-42BB-4FD3-9D97-DD735E0D5698}"/>
              </a:ext>
            </a:extLst>
          </p:cNvPr>
          <p:cNvSpPr txBox="1"/>
          <p:nvPr/>
        </p:nvSpPr>
        <p:spPr>
          <a:xfrm>
            <a:off x="4572000" y="3323510"/>
            <a:ext cx="4416722" cy="1446550"/>
          </a:xfrm>
          <a:prstGeom prst="rect">
            <a:avLst/>
          </a:prstGeom>
          <a:noFill/>
          <a:ln>
            <a:solidFill>
              <a:schemeClr val="accent2">
                <a:lumMod val="75000"/>
              </a:schemeClr>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Calibri"/>
                <a:ea typeface="Courier New" panose="02070309020205020404" pitchFamily="49" charset="0"/>
                <a:cs typeface="+mn-cs"/>
              </a:rPr>
              <a:t>- N</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mn-cs"/>
              </a:rPr>
              <a:t>hân tố mang </a:t>
            </a:r>
            <a:r>
              <a:rPr kumimoji="0" lang="vi-VN" sz="2200" b="1" i="1" u="none" strike="noStrike" kern="1200" cap="none" spc="0" normalizeH="0" baseline="0" noProof="0">
                <a:ln>
                  <a:noFill/>
                </a:ln>
                <a:solidFill>
                  <a:srgbClr val="FF0000"/>
                </a:solidFill>
                <a:effectLst/>
                <a:uLnTx/>
                <a:uFillTx/>
                <a:latin typeface="Arial" panose="020B0604020202020204" pitchFamily="34" charset="0"/>
                <a:ea typeface="Courier New" panose="02070309020205020404" pitchFamily="49" charset="0"/>
                <a:cs typeface="+mn-cs"/>
              </a:rPr>
              <a:t>tính quyết định </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Courier New" panose="02070309020205020404" pitchFamily="49" charset="0"/>
                <a:cs typeface="+mn-cs"/>
              </a:rPr>
              <a:t>của cách mạng giải phóng dân tộc chính là sức mạnh của toàn dân tộc</a:t>
            </a:r>
            <a:r>
              <a:rPr kumimoji="0" lang="en-US" sz="2200" b="1" i="1" u="none" strike="noStrike" kern="1200" cap="none" spc="0" normalizeH="0" baseline="0" noProof="0">
                <a:ln>
                  <a:noFill/>
                </a:ln>
                <a:solidFill>
                  <a:srgbClr val="002060"/>
                </a:solidFill>
                <a:effectLst/>
                <a:uLnTx/>
                <a:uFillTx/>
                <a:latin typeface="Calibri"/>
                <a:ea typeface="Courier New" panose="02070309020205020404" pitchFamily="49" charset="0"/>
                <a:cs typeface="+mn-cs"/>
              </a:rPr>
              <a:t>.</a:t>
            </a:r>
            <a:endParaRPr kumimoji="0" lang="en-US" sz="2200" b="1" i="1" u="none" strike="noStrike" kern="1200" cap="none" spc="0" normalizeH="0" baseline="0" noProof="0">
              <a:ln>
                <a:noFill/>
              </a:ln>
              <a:solidFill>
                <a:srgbClr val="002060"/>
              </a:solidFill>
              <a:effectLst/>
              <a:uLnTx/>
              <a:uFillTx/>
              <a:latin typeface="Calibri"/>
              <a:ea typeface="+mn-ea"/>
              <a:cs typeface="+mn-cs"/>
            </a:endParaRPr>
          </a:p>
        </p:txBody>
      </p:sp>
      <p:pic>
        <p:nvPicPr>
          <p:cNvPr id="7170" name="Picture 2" descr="Cách mạng Tháng Tám năm 1945 thành công là kết quả của sự lãnh đạo tài  tình, chuẩn bị chu đáo và sáng suốt tận dụng thời cơ của Đảng.">
            <a:extLst>
              <a:ext uri="{FF2B5EF4-FFF2-40B4-BE49-F238E27FC236}">
                <a16:creationId xmlns:a16="http://schemas.microsoft.com/office/drawing/2014/main" id="{94BD4BDB-456F-4239-BEEB-F933C27C7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20" y="228601"/>
            <a:ext cx="4291335" cy="242985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7172" name="Picture 4" descr="Cách mạng tháng Tám năm 1945 - khơi gợi những giá trị linh thiêng">
            <a:extLst>
              <a:ext uri="{FF2B5EF4-FFF2-40B4-BE49-F238E27FC236}">
                <a16:creationId xmlns:a16="http://schemas.microsoft.com/office/drawing/2014/main" id="{B91B078E-8F30-442B-B6BB-D0A7A52B8A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78" y="2819400"/>
            <a:ext cx="4295078" cy="2462213"/>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5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Kết quả hình ảnh cho Hợi nghị thành lập Đảng">
            <a:extLst>
              <a:ext uri="{FF2B5EF4-FFF2-40B4-BE49-F238E27FC236}">
                <a16:creationId xmlns:a16="http://schemas.microsoft.com/office/drawing/2014/main" id="{895881B2-B45C-444D-98C7-A00F49180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56" y="1295400"/>
            <a:ext cx="4153842" cy="32004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FF5E0AB-131F-422D-BD32-26D8998D060D}"/>
              </a:ext>
            </a:extLst>
          </p:cNvPr>
          <p:cNvSpPr/>
          <p:nvPr/>
        </p:nvSpPr>
        <p:spPr>
          <a:xfrm>
            <a:off x="459056" y="97448"/>
            <a:ext cx="8456344" cy="836576"/>
          </a:xfrm>
          <a:prstGeom prst="rect">
            <a:avLst/>
          </a:prstGeom>
          <a:noFill/>
          <a:ln w="25400">
            <a:solidFill>
              <a:srgbClr val="ED2605"/>
            </a:solidFill>
          </a:ln>
        </p:spPr>
        <p:txBody>
          <a:bodyPr wrap="square" lIns="91440" tIns="45720" rIns="91440" bIns="45720">
            <a:spAutoFit/>
          </a:bodyPr>
          <a:lstStyle/>
          <a:p>
            <a:pPr marL="0" marR="0" lvl="0" indent="0" algn="ctr" defTabSz="914400" rtl="0" eaLnBrk="1" fontAlgn="auto" latinLnBrk="0" hangingPunct="1">
              <a:lnSpc>
                <a:spcPts val="288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charset="0"/>
                <a:ea typeface="+mn-ea"/>
                <a:cs typeface="+mn-cs"/>
              </a:rPr>
              <a:t>S</a:t>
            </a:r>
            <a:r>
              <a:rPr kumimoji="0" lang="vi-VN" sz="2400" b="1" i="0" u="none" strike="noStrike" kern="1200" cap="none" spc="0" normalizeH="0" baseline="0" noProof="0">
                <a:ln>
                  <a:noFill/>
                </a:ln>
                <a:solidFill>
                  <a:srgbClr val="002060"/>
                </a:solidFill>
                <a:effectLst/>
                <a:uLnTx/>
                <a:uFillTx/>
                <a:latin typeface="Arial" charset="0"/>
                <a:ea typeface="+mn-ea"/>
                <a:cs typeface="+mn-cs"/>
              </a:rPr>
              <a:t>ự chủ động, chuẩn bị mọi mặt các điều kiện </a:t>
            </a:r>
            <a:endParaRPr kumimoji="0" lang="en-US" sz="2400" b="1" i="0" u="none" strike="noStrike" kern="1200" cap="none" spc="0" normalizeH="0" baseline="0" noProof="0">
              <a:ln>
                <a:noFill/>
              </a:ln>
              <a:solidFill>
                <a:srgbClr val="002060"/>
              </a:solidFill>
              <a:effectLst/>
              <a:uLnTx/>
              <a:uFillTx/>
              <a:latin typeface="Arial" charset="0"/>
              <a:ea typeface="+mn-ea"/>
              <a:cs typeface="+mn-cs"/>
            </a:endParaRPr>
          </a:p>
          <a:p>
            <a:pPr marL="0" marR="0" lvl="0" indent="0" algn="ctr" defTabSz="914400" rtl="0" eaLnBrk="1" fontAlgn="auto" latinLnBrk="0" hangingPunct="1">
              <a:lnSpc>
                <a:spcPts val="288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Arial" charset="0"/>
                <a:ea typeface="+mn-ea"/>
                <a:cs typeface="+mn-cs"/>
              </a:rPr>
              <a:t>của cách mạng</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B9B2F2A-4D6A-4420-8DF0-0C595A645CC7}"/>
              </a:ext>
            </a:extLst>
          </p:cNvPr>
          <p:cNvSpPr txBox="1"/>
          <p:nvPr/>
        </p:nvSpPr>
        <p:spPr>
          <a:xfrm>
            <a:off x="4800600" y="1295400"/>
            <a:ext cx="4343400" cy="3613297"/>
          </a:xfrm>
          <a:prstGeom prst="rect">
            <a:avLst/>
          </a:prstGeom>
          <a:noFill/>
        </p:spPr>
        <p:txBody>
          <a:bodyPr wrap="square">
            <a:spAutoFit/>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Đảng cách mệnh</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Tư tưởng (đường lối…)</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Lực lượng cách mạng </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Phương pháp</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Căn cứ cách mạng</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Tận dụng thời cơ</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Giữ vững thành quả cách mạng</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GB" sz="2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E42E12B-6AB6-4A71-9361-C1FA038E95B7}"/>
              </a:ext>
            </a:extLst>
          </p:cNvPr>
          <p:cNvSpPr txBox="1"/>
          <p:nvPr/>
        </p:nvSpPr>
        <p:spPr>
          <a:xfrm>
            <a:off x="609600" y="4962435"/>
            <a:ext cx="83058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1" u="none" strike="noStrike" kern="1200" cap="none" spc="-20" normalizeH="0" baseline="0" noProof="0">
                <a:ln>
                  <a:noFill/>
                </a:ln>
                <a:solidFill>
                  <a:srgbClr val="002060"/>
                </a:solidFill>
                <a:effectLst/>
                <a:uLnTx/>
                <a:uFillTx/>
                <a:latin typeface="Arial" panose="020B0604020202020204" pitchFamily="34" charset="0"/>
                <a:ea typeface="Courier New" panose="02070309020205020404" pitchFamily="49" charset="0"/>
                <a:cs typeface="+mn-cs"/>
              </a:rPr>
              <a:t>“Đối với tôi, câu trả lời đã rõ ràng: trở về nước, đi vào quần chúng, thức tỉnh họ, tổ chức họ, đoàn kết họ, huấn luyện họ, đưa họ ra đấu tranh giành tự do độc lập”</a:t>
            </a:r>
            <a:endParaRPr kumimoji="0" lang="en-US" sz="3200" b="1" i="1" u="none" strike="noStrike" kern="120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3541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5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p:cNvGrpSpPr>
            <a:grpSpLocks/>
          </p:cNvGrpSpPr>
          <p:nvPr/>
        </p:nvGrpSpPr>
        <p:grpSpPr bwMode="auto">
          <a:xfrm>
            <a:off x="3352" y="952170"/>
            <a:ext cx="8952922" cy="1015403"/>
            <a:chOff x="891" y="1175"/>
            <a:chExt cx="3156" cy="320"/>
          </a:xfrm>
        </p:grpSpPr>
        <p:grpSp>
          <p:nvGrpSpPr>
            <p:cNvPr id="5" name="Group 62"/>
            <p:cNvGrpSpPr>
              <a:grpSpLocks/>
            </p:cNvGrpSpPr>
            <p:nvPr/>
          </p:nvGrpSpPr>
          <p:grpSpPr bwMode="auto">
            <a:xfrm>
              <a:off x="891" y="1175"/>
              <a:ext cx="3156" cy="320"/>
              <a:chOff x="1258" y="1081"/>
              <a:chExt cx="3156" cy="320"/>
            </a:xfrm>
          </p:grpSpPr>
          <p:sp>
            <p:nvSpPr>
              <p:cNvPr id="9" name="Oval 63"/>
              <p:cNvSpPr>
                <a:spLocks noChangeArrowheads="1"/>
              </p:cNvSpPr>
              <p:nvPr/>
            </p:nvSpPr>
            <p:spPr bwMode="gray">
              <a:xfrm>
                <a:off x="1258" y="1091"/>
                <a:ext cx="304" cy="303"/>
              </a:xfrm>
              <a:prstGeom prst="ellipse">
                <a:avLst/>
              </a:prstGeom>
              <a:gradFill rotWithShape="1">
                <a:gsLst>
                  <a:gs pos="0">
                    <a:srgbClr val="93C052">
                      <a:gamma/>
                      <a:shade val="25490"/>
                      <a:invGamma/>
                    </a:srgbClr>
                  </a:gs>
                  <a:gs pos="100000">
                    <a:srgbClr val="93C05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AutoShape 64"/>
              <p:cNvSpPr>
                <a:spLocks noChangeArrowheads="1"/>
              </p:cNvSpPr>
              <p:nvPr/>
            </p:nvSpPr>
            <p:spPr bwMode="gray">
              <a:xfrm>
                <a:off x="1491" y="1081"/>
                <a:ext cx="2923" cy="320"/>
              </a:xfrm>
              <a:prstGeom prst="roundRect">
                <a:avLst>
                  <a:gd name="adj" fmla="val 50000"/>
                </a:avLst>
              </a:prstGeom>
              <a:gradFill rotWithShape="1">
                <a:gsLst>
                  <a:gs pos="0">
                    <a:srgbClr val="93C052"/>
                  </a:gs>
                  <a:gs pos="100000">
                    <a:srgbClr val="93C052">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7" name="Oval 65"/>
            <p:cNvSpPr>
              <a:spLocks noChangeArrowheads="1"/>
            </p:cNvSpPr>
            <p:nvPr/>
          </p:nvSpPr>
          <p:spPr bwMode="gray">
            <a:xfrm>
              <a:off x="941" y="1225"/>
              <a:ext cx="211" cy="211"/>
            </a:xfrm>
            <a:prstGeom prst="ellipse">
              <a:avLst/>
            </a:prstGeom>
            <a:gradFill rotWithShape="1">
              <a:gsLst>
                <a:gs pos="0">
                  <a:srgbClr val="FF9933"/>
                </a:gs>
                <a:gs pos="100000">
                  <a:srgbClr val="FF9933">
                    <a:gamma/>
                    <a:shade val="22353"/>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Oval 66"/>
            <p:cNvSpPr>
              <a:spLocks noChangeArrowheads="1"/>
            </p:cNvSpPr>
            <p:nvPr/>
          </p:nvSpPr>
          <p:spPr bwMode="gray">
            <a:xfrm>
              <a:off x="945" y="1217"/>
              <a:ext cx="152" cy="153"/>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1" name="Group 10"/>
          <p:cNvGrpSpPr/>
          <p:nvPr/>
        </p:nvGrpSpPr>
        <p:grpSpPr>
          <a:xfrm>
            <a:off x="0" y="2245035"/>
            <a:ext cx="9144001" cy="1056169"/>
            <a:chOff x="1752599" y="2678671"/>
            <a:chExt cx="6934199" cy="712020"/>
          </a:xfrm>
        </p:grpSpPr>
        <p:grpSp>
          <p:nvGrpSpPr>
            <p:cNvPr id="12" name="Group 56"/>
            <p:cNvGrpSpPr>
              <a:grpSpLocks/>
            </p:cNvGrpSpPr>
            <p:nvPr/>
          </p:nvGrpSpPr>
          <p:grpSpPr bwMode="auto">
            <a:xfrm>
              <a:off x="1752599" y="2678671"/>
              <a:ext cx="6934199" cy="649287"/>
              <a:chOff x="1258" y="1081"/>
              <a:chExt cx="3156" cy="320"/>
            </a:xfrm>
          </p:grpSpPr>
          <p:sp>
            <p:nvSpPr>
              <p:cNvPr id="16" name="Oval 57"/>
              <p:cNvSpPr>
                <a:spLocks noChangeArrowheads="1"/>
              </p:cNvSpPr>
              <p:nvPr/>
            </p:nvSpPr>
            <p:spPr bwMode="gray">
              <a:xfrm>
                <a:off x="1258" y="1091"/>
                <a:ext cx="304" cy="303"/>
              </a:xfrm>
              <a:prstGeom prst="ellipse">
                <a:avLst/>
              </a:prstGeom>
              <a:gradFill rotWithShape="1">
                <a:gsLst>
                  <a:gs pos="0">
                    <a:srgbClr val="5E9CDA">
                      <a:gamma/>
                      <a:shade val="46275"/>
                      <a:invGamma/>
                    </a:srgbClr>
                  </a:gs>
                  <a:gs pos="100000">
                    <a:srgbClr val="5E9CDA"/>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AutoShape 58"/>
              <p:cNvSpPr>
                <a:spLocks noChangeArrowheads="1"/>
              </p:cNvSpPr>
              <p:nvPr/>
            </p:nvSpPr>
            <p:spPr bwMode="gray">
              <a:xfrm>
                <a:off x="1491" y="1081"/>
                <a:ext cx="2923" cy="320"/>
              </a:xfrm>
              <a:prstGeom prst="roundRect">
                <a:avLst>
                  <a:gd name="adj" fmla="val 50000"/>
                </a:avLst>
              </a:prstGeom>
              <a:gradFill rotWithShape="1">
                <a:gsLst>
                  <a:gs pos="0">
                    <a:srgbClr val="5E9CDA"/>
                  </a:gs>
                  <a:gs pos="100000">
                    <a:srgbClr val="5E9CDA">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3" name="Oval 59"/>
            <p:cNvSpPr>
              <a:spLocks noChangeArrowheads="1"/>
            </p:cNvSpPr>
            <p:nvPr/>
          </p:nvSpPr>
          <p:spPr bwMode="gray">
            <a:xfrm>
              <a:off x="1838616" y="2763603"/>
              <a:ext cx="456306" cy="442118"/>
            </a:xfrm>
            <a:prstGeom prst="ellipse">
              <a:avLst/>
            </a:prstGeom>
            <a:gradFill rotWithShape="1">
              <a:gsLst>
                <a:gs pos="0">
                  <a:srgbClr val="93C052"/>
                </a:gs>
                <a:gs pos="100000">
                  <a:srgbClr val="93C052">
                    <a:gamma/>
                    <a:shade val="57255"/>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Oval 60"/>
            <p:cNvSpPr>
              <a:spLocks noChangeArrowheads="1"/>
            </p:cNvSpPr>
            <p:nvPr/>
          </p:nvSpPr>
          <p:spPr bwMode="gray">
            <a:xfrm>
              <a:off x="1820394" y="2775488"/>
              <a:ext cx="393745" cy="332405"/>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ext Box 15"/>
            <p:cNvSpPr txBox="1">
              <a:spLocks noChangeArrowheads="1"/>
            </p:cNvSpPr>
            <p:nvPr/>
          </p:nvSpPr>
          <p:spPr bwMode="auto">
            <a:xfrm>
              <a:off x="2313144" y="2705978"/>
              <a:ext cx="4410756" cy="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002060"/>
                  </a:solidFill>
                  <a:effectLst/>
                  <a:uLnTx/>
                  <a:uFillTx/>
                  <a:latin typeface="Arial" charset="0"/>
                  <a:ea typeface="+mn-ea"/>
                  <a:cs typeface="+mn-cs"/>
                </a:rPr>
                <a:t>vận động, rèn luyện và tổ chức nhằm huy động, tập hợp, phát huy cao nhất vai trò, </a:t>
              </a:r>
              <a:endParaRPr kumimoji="0" lang="en-US" sz="2000" b="1" i="0" u="none" strike="noStrike" kern="1200" cap="none" spc="0" normalizeH="0" baseline="0" noProof="0">
                <a:ln>
                  <a:noFill/>
                </a:ln>
                <a:solidFill>
                  <a:srgbClr val="002060"/>
                </a:solidFill>
                <a:effectLst/>
                <a:uLnTx/>
                <a:uFillTx/>
                <a:latin typeface="Arial" charset="0"/>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002060"/>
                  </a:solidFill>
                  <a:effectLst/>
                  <a:uLnTx/>
                  <a:uFillTx/>
                  <a:latin typeface="Arial" charset="0"/>
                  <a:ea typeface="+mn-ea"/>
                  <a:cs typeface="+mn-cs"/>
                </a:rPr>
                <a:t>sức mạnh của </a:t>
              </a:r>
              <a:r>
                <a:rPr kumimoji="0" lang="en-US" sz="2000" b="1" i="0" u="none" strike="noStrike" kern="1200" cap="none" spc="0" normalizeH="0" baseline="0" noProof="0">
                  <a:ln>
                    <a:noFill/>
                  </a:ln>
                  <a:solidFill>
                    <a:srgbClr val="002060"/>
                  </a:solidFill>
                  <a:effectLst/>
                  <a:uLnTx/>
                  <a:uFillTx/>
                  <a:latin typeface="Arial" charset="0"/>
                  <a:ea typeface="+mn-ea"/>
                  <a:cs typeface="+mn-cs"/>
                </a:rPr>
                <a:t>nhân dân</a:t>
              </a:r>
              <a:endParaRPr kumimoji="0" lang="en-US" sz="2000" b="1"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grpSp>
      <p:sp>
        <p:nvSpPr>
          <p:cNvPr id="37" name="Text Box 15"/>
          <p:cNvSpPr txBox="1">
            <a:spLocks noChangeArrowheads="1"/>
          </p:cNvSpPr>
          <p:nvPr/>
        </p:nvSpPr>
        <p:spPr bwMode="auto">
          <a:xfrm>
            <a:off x="764088" y="1135274"/>
            <a:ext cx="57434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7DA9">
                    <a:lumMod val="50000"/>
                  </a:srgbClr>
                </a:solidFill>
                <a:effectLst/>
                <a:uLnTx/>
                <a:uFillTx/>
                <a:latin typeface="Arial" charset="0"/>
                <a:ea typeface="+mn-ea"/>
                <a:cs typeface="+mn-cs"/>
              </a:rPr>
              <a:t>Nhận thức đúng vị trí, vai trò và sức mạnh của nhân dân</a:t>
            </a:r>
            <a:endParaRPr kumimoji="0" lang="en-US" sz="2000" b="1"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grpSp>
        <p:nvGrpSpPr>
          <p:cNvPr id="38" name="Group 61"/>
          <p:cNvGrpSpPr>
            <a:grpSpLocks/>
          </p:cNvGrpSpPr>
          <p:nvPr/>
        </p:nvGrpSpPr>
        <p:grpSpPr bwMode="auto">
          <a:xfrm>
            <a:off x="1" y="3557998"/>
            <a:ext cx="8956273" cy="965358"/>
            <a:chOff x="891" y="1175"/>
            <a:chExt cx="3156" cy="320"/>
          </a:xfrm>
        </p:grpSpPr>
        <p:grpSp>
          <p:nvGrpSpPr>
            <p:cNvPr id="39" name="Group 62"/>
            <p:cNvGrpSpPr>
              <a:grpSpLocks/>
            </p:cNvGrpSpPr>
            <p:nvPr/>
          </p:nvGrpSpPr>
          <p:grpSpPr bwMode="auto">
            <a:xfrm>
              <a:off x="891" y="1175"/>
              <a:ext cx="3156" cy="320"/>
              <a:chOff x="1258" y="1081"/>
              <a:chExt cx="3156" cy="320"/>
            </a:xfrm>
          </p:grpSpPr>
          <p:sp>
            <p:nvSpPr>
              <p:cNvPr id="42" name="Oval 63"/>
              <p:cNvSpPr>
                <a:spLocks noChangeArrowheads="1"/>
              </p:cNvSpPr>
              <p:nvPr/>
            </p:nvSpPr>
            <p:spPr bwMode="gray">
              <a:xfrm>
                <a:off x="1258" y="1091"/>
                <a:ext cx="304" cy="303"/>
              </a:xfrm>
              <a:prstGeom prst="ellipse">
                <a:avLst/>
              </a:prstGeom>
              <a:gradFill rotWithShape="1">
                <a:gsLst>
                  <a:gs pos="0">
                    <a:srgbClr val="93C052">
                      <a:gamma/>
                      <a:shade val="25490"/>
                      <a:invGamma/>
                    </a:srgbClr>
                  </a:gs>
                  <a:gs pos="100000">
                    <a:srgbClr val="93C05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AutoShape 64"/>
              <p:cNvSpPr>
                <a:spLocks noChangeArrowheads="1"/>
              </p:cNvSpPr>
              <p:nvPr/>
            </p:nvSpPr>
            <p:spPr bwMode="gray">
              <a:xfrm>
                <a:off x="1491" y="1081"/>
                <a:ext cx="2923" cy="320"/>
              </a:xfrm>
              <a:prstGeom prst="roundRect">
                <a:avLst>
                  <a:gd name="adj" fmla="val 50000"/>
                </a:avLst>
              </a:prstGeom>
              <a:gradFill rotWithShape="1">
                <a:gsLst>
                  <a:gs pos="0">
                    <a:srgbClr val="93C052"/>
                  </a:gs>
                  <a:gs pos="100000">
                    <a:srgbClr val="93C052">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0" name="Oval 65"/>
            <p:cNvSpPr>
              <a:spLocks noChangeArrowheads="1"/>
            </p:cNvSpPr>
            <p:nvPr/>
          </p:nvSpPr>
          <p:spPr bwMode="gray">
            <a:xfrm>
              <a:off x="941" y="1225"/>
              <a:ext cx="211" cy="211"/>
            </a:xfrm>
            <a:prstGeom prst="ellipse">
              <a:avLst/>
            </a:prstGeom>
            <a:gradFill rotWithShape="1">
              <a:gsLst>
                <a:gs pos="0">
                  <a:srgbClr val="FF9933"/>
                </a:gs>
                <a:gs pos="100000">
                  <a:srgbClr val="FF9933">
                    <a:gamma/>
                    <a:shade val="22353"/>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Oval 66"/>
            <p:cNvSpPr>
              <a:spLocks noChangeArrowheads="1"/>
            </p:cNvSpPr>
            <p:nvPr/>
          </p:nvSpPr>
          <p:spPr bwMode="gray">
            <a:xfrm>
              <a:off x="945" y="1217"/>
              <a:ext cx="152" cy="153"/>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4" name="Group 43"/>
          <p:cNvGrpSpPr/>
          <p:nvPr/>
        </p:nvGrpSpPr>
        <p:grpSpPr>
          <a:xfrm>
            <a:off x="5031" y="5001388"/>
            <a:ext cx="8951243" cy="970030"/>
            <a:chOff x="1752599" y="2678671"/>
            <a:chExt cx="6934199" cy="649287"/>
          </a:xfrm>
        </p:grpSpPr>
        <p:grpSp>
          <p:nvGrpSpPr>
            <p:cNvPr id="45" name="Group 56"/>
            <p:cNvGrpSpPr>
              <a:grpSpLocks/>
            </p:cNvGrpSpPr>
            <p:nvPr/>
          </p:nvGrpSpPr>
          <p:grpSpPr bwMode="auto">
            <a:xfrm>
              <a:off x="1752599" y="2678671"/>
              <a:ext cx="6934199" cy="649287"/>
              <a:chOff x="1258" y="1081"/>
              <a:chExt cx="3156" cy="320"/>
            </a:xfrm>
          </p:grpSpPr>
          <p:sp>
            <p:nvSpPr>
              <p:cNvPr id="49" name="Oval 57"/>
              <p:cNvSpPr>
                <a:spLocks noChangeArrowheads="1"/>
              </p:cNvSpPr>
              <p:nvPr/>
            </p:nvSpPr>
            <p:spPr bwMode="gray">
              <a:xfrm>
                <a:off x="1258" y="1091"/>
                <a:ext cx="304" cy="303"/>
              </a:xfrm>
              <a:prstGeom prst="ellipse">
                <a:avLst/>
              </a:prstGeom>
              <a:gradFill rotWithShape="1">
                <a:gsLst>
                  <a:gs pos="0">
                    <a:srgbClr val="5E9CDA">
                      <a:gamma/>
                      <a:shade val="46275"/>
                      <a:invGamma/>
                    </a:srgbClr>
                  </a:gs>
                  <a:gs pos="100000">
                    <a:srgbClr val="5E9CDA"/>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AutoShape 58"/>
              <p:cNvSpPr>
                <a:spLocks noChangeArrowheads="1"/>
              </p:cNvSpPr>
              <p:nvPr/>
            </p:nvSpPr>
            <p:spPr bwMode="gray">
              <a:xfrm>
                <a:off x="1491" y="1081"/>
                <a:ext cx="2923" cy="320"/>
              </a:xfrm>
              <a:prstGeom prst="roundRect">
                <a:avLst>
                  <a:gd name="adj" fmla="val 50000"/>
                </a:avLst>
              </a:prstGeom>
              <a:gradFill rotWithShape="1">
                <a:gsLst>
                  <a:gs pos="0">
                    <a:srgbClr val="5E9CDA"/>
                  </a:gs>
                  <a:gs pos="100000">
                    <a:srgbClr val="5E9CDA">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6" name="Oval 59"/>
            <p:cNvSpPr>
              <a:spLocks noChangeArrowheads="1"/>
            </p:cNvSpPr>
            <p:nvPr/>
          </p:nvSpPr>
          <p:spPr bwMode="gray">
            <a:xfrm>
              <a:off x="1838616" y="2763603"/>
              <a:ext cx="456306" cy="442118"/>
            </a:xfrm>
            <a:prstGeom prst="ellipse">
              <a:avLst/>
            </a:prstGeom>
            <a:gradFill rotWithShape="1">
              <a:gsLst>
                <a:gs pos="0">
                  <a:srgbClr val="93C052"/>
                </a:gs>
                <a:gs pos="100000">
                  <a:srgbClr val="93C052">
                    <a:gamma/>
                    <a:shade val="57255"/>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Oval 60"/>
            <p:cNvSpPr>
              <a:spLocks noChangeArrowheads="1"/>
            </p:cNvSpPr>
            <p:nvPr/>
          </p:nvSpPr>
          <p:spPr bwMode="gray">
            <a:xfrm>
              <a:off x="1820394" y="2775488"/>
              <a:ext cx="393745" cy="332405"/>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Text Box 15"/>
            <p:cNvSpPr txBox="1">
              <a:spLocks noChangeArrowheads="1"/>
            </p:cNvSpPr>
            <p:nvPr/>
          </p:nvSpPr>
          <p:spPr bwMode="auto">
            <a:xfrm>
              <a:off x="2220180" y="2722580"/>
              <a:ext cx="4671422" cy="47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charset="0"/>
                  <a:ea typeface="+mn-ea"/>
                  <a:cs typeface="+mn-cs"/>
                </a:rPr>
                <a:t>K</a:t>
              </a:r>
              <a:r>
                <a:rPr kumimoji="0" lang="vi-VN" sz="2000" b="1" i="0" u="none" strike="noStrike" kern="1200" cap="none" spc="0" normalizeH="0" baseline="0" noProof="0">
                  <a:ln>
                    <a:noFill/>
                  </a:ln>
                  <a:solidFill>
                    <a:srgbClr val="002060"/>
                  </a:solidFill>
                  <a:effectLst/>
                  <a:uLnTx/>
                  <a:uFillTx/>
                  <a:latin typeface="Arial" charset="0"/>
                  <a:ea typeface="+mn-ea"/>
                  <a:cs typeface="+mn-cs"/>
                </a:rPr>
                <a:t>ế thừa truyền thống yêu nước - nhân nghĩa - đoàn kết của dân tộc</a:t>
              </a:r>
              <a:endParaRPr kumimoji="0" lang="en-US" sz="2000" b="1"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grpSp>
      <p:sp>
        <p:nvSpPr>
          <p:cNvPr id="51" name="Text Box 15"/>
          <p:cNvSpPr txBox="1">
            <a:spLocks noChangeArrowheads="1"/>
          </p:cNvSpPr>
          <p:nvPr/>
        </p:nvSpPr>
        <p:spPr bwMode="auto">
          <a:xfrm>
            <a:off x="641753" y="3494636"/>
            <a:ext cx="57900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charset="0"/>
                <a:ea typeface="+mn-ea"/>
                <a:cs typeface="+mn-cs"/>
              </a:rPr>
              <a:t>H</a:t>
            </a:r>
            <a:r>
              <a:rPr kumimoji="0" lang="vi-VN" sz="2000" b="1" i="0" u="none" strike="noStrike" kern="1200" cap="none" spc="0" normalizeH="0" baseline="0" noProof="0">
                <a:ln>
                  <a:noFill/>
                </a:ln>
                <a:solidFill>
                  <a:srgbClr val="002060"/>
                </a:solidFill>
                <a:effectLst/>
                <a:uLnTx/>
                <a:uFillTx/>
                <a:latin typeface="Arial" charset="0"/>
                <a:ea typeface="+mn-ea"/>
                <a:cs typeface="+mn-cs"/>
              </a:rPr>
              <a:t>iệp thương, dân chủ, chân thành, thẳng thắn, thân ái; đoàn kết gắn với đấu tranh, tự phê bình và phê bình</a:t>
            </a:r>
            <a:endParaRPr kumimoji="0" lang="en-US" sz="2000" b="1"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2" name="Rectangle 1"/>
          <p:cNvSpPr/>
          <p:nvPr/>
        </p:nvSpPr>
        <p:spPr>
          <a:xfrm>
            <a:off x="459056" y="97448"/>
            <a:ext cx="7921248" cy="830997"/>
          </a:xfrm>
          <a:prstGeom prst="rect">
            <a:avLst/>
          </a:prstGeom>
          <a:noFill/>
          <a:ln w="25400">
            <a:solidFill>
              <a:srgbClr val="ED2605"/>
            </a:solid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charset="0"/>
                <a:ea typeface="+mn-ea"/>
                <a:cs typeface="+mn-cs"/>
              </a:rPr>
              <a:t>Đ</a:t>
            </a:r>
            <a:r>
              <a:rPr kumimoji="0" lang="vi-VN" sz="2400" b="1" i="0" u="none" strike="noStrike" kern="1200" cap="none" spc="0" normalizeH="0" baseline="0" noProof="0">
                <a:ln>
                  <a:noFill/>
                </a:ln>
                <a:solidFill>
                  <a:srgbClr val="FF0000"/>
                </a:solidFill>
                <a:effectLst/>
                <a:uLnTx/>
                <a:uFillTx/>
                <a:latin typeface="Arial" charset="0"/>
                <a:ea typeface="+mn-ea"/>
                <a:cs typeface="+mn-cs"/>
              </a:rPr>
              <a:t>ặc biệt chú trọng phát huy vai trò, sức mạnh của </a:t>
            </a:r>
            <a:r>
              <a:rPr kumimoji="0" lang="en-US" sz="2400" b="1" i="0" u="none" strike="noStrike" kern="1200" cap="none" spc="0" normalizeH="0" baseline="0" noProof="0">
                <a:ln>
                  <a:noFill/>
                </a:ln>
                <a:solidFill>
                  <a:srgbClr val="FF0000"/>
                </a:solidFill>
                <a:effectLst/>
                <a:uLnTx/>
                <a:uFillTx/>
                <a:latin typeface="Arial" charset="0"/>
                <a:ea typeface="+mn-ea"/>
                <a:cs typeface="+mn-cs"/>
              </a:rPr>
              <a:t>N</a:t>
            </a:r>
            <a:r>
              <a:rPr kumimoji="0" lang="vi-VN" sz="2400" b="1" i="0" u="none" strike="noStrike" kern="1200" cap="none" spc="0" normalizeH="0" baseline="0" noProof="0">
                <a:ln>
                  <a:noFill/>
                </a:ln>
                <a:solidFill>
                  <a:srgbClr val="FF0000"/>
                </a:solidFill>
                <a:effectLst/>
                <a:uLnTx/>
                <a:uFillTx/>
                <a:latin typeface="Arial" charset="0"/>
                <a:ea typeface="+mn-ea"/>
                <a:cs typeface="+mn-cs"/>
              </a:rPr>
              <a:t>hân dân</a:t>
            </a:r>
            <a:endParaRPr kumimoji="0" lang="en-US" sz="40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sp>
        <p:nvSpPr>
          <p:cNvPr id="3" name="AutoShape 2" descr="Kết quả hình ảnh cho Bác Hồ và quốc tế"/>
          <p:cNvSpPr>
            <a:spLocks noChangeAspect="1" noChangeArrowheads="1"/>
          </p:cNvSpPr>
          <p:nvPr/>
        </p:nvSpPr>
        <p:spPr bwMode="auto">
          <a:xfrm>
            <a:off x="5031"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p:cNvPicPr>
            <a:picLocks noChangeAspect="1"/>
          </p:cNvPicPr>
          <p:nvPr/>
        </p:nvPicPr>
        <p:blipFill>
          <a:blip r:embed="rId3"/>
          <a:stretch>
            <a:fillRect/>
          </a:stretch>
        </p:blipFill>
        <p:spPr>
          <a:xfrm>
            <a:off x="6555562" y="4969468"/>
            <a:ext cx="2453402" cy="16585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518" y="856942"/>
            <a:ext cx="2423856" cy="1673634"/>
          </a:xfrm>
          <a:prstGeom prst="rect">
            <a:avLst/>
          </a:prstGeom>
          <a:solidFill>
            <a:srgbClr val="008000"/>
          </a:solidFill>
          <a:ln w="28575">
            <a:solidFill>
              <a:srgbClr val="00B050"/>
            </a:solidFill>
          </a:ln>
        </p:spPr>
      </p:pic>
      <p:pic>
        <p:nvPicPr>
          <p:cNvPr id="35" name="Picture 34">
            <a:extLst>
              <a:ext uri="{FF2B5EF4-FFF2-40B4-BE49-F238E27FC236}">
                <a16:creationId xmlns:a16="http://schemas.microsoft.com/office/drawing/2014/main" id="{1D21607A-3C7F-4EAC-8642-252014BDA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341" y="2902501"/>
            <a:ext cx="2453402" cy="1658500"/>
          </a:xfrm>
          <a:prstGeom prst="rect">
            <a:avLst/>
          </a:prstGeom>
          <a:ln w="28575">
            <a:solidFill>
              <a:srgbClr val="00B050"/>
            </a:solidFill>
          </a:ln>
        </p:spPr>
      </p:pic>
    </p:spTree>
    <p:extLst>
      <p:ext uri="{BB962C8B-B14F-4D97-AF65-F5344CB8AC3E}">
        <p14:creationId xmlns:p14="http://schemas.microsoft.com/office/powerpoint/2010/main" val="303851416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5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25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25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dissolve">
                                      <p:cBhvr>
                                        <p:cTn id="20" dur="250"/>
                                        <p:tgtEl>
                                          <p:spTgt spid="3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dissolve">
                                      <p:cBhvr>
                                        <p:cTn id="23" dur="25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dissolve">
                                      <p:cBhvr>
                                        <p:cTn id="28"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Bác Hồ thăm các Đền Hùng">
            <a:extLst>
              <a:ext uri="{FF2B5EF4-FFF2-40B4-BE49-F238E27FC236}">
                <a16:creationId xmlns:a16="http://schemas.microsoft.com/office/drawing/2014/main" id="{E027960B-E863-4CD4-80FE-3C0A0C3CBF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71" b="15349"/>
          <a:stretch/>
        </p:blipFill>
        <p:spPr bwMode="auto">
          <a:xfrm>
            <a:off x="187891" y="383737"/>
            <a:ext cx="8610600" cy="5029201"/>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762E3D-A66A-45B8-AD15-CAEC5999E879}"/>
              </a:ext>
            </a:extLst>
          </p:cNvPr>
          <p:cNvSpPr/>
          <p:nvPr/>
        </p:nvSpPr>
        <p:spPr>
          <a:xfrm>
            <a:off x="199373" y="5412938"/>
            <a:ext cx="8610600" cy="1292662"/>
          </a:xfrm>
          <a:prstGeom prst="rect">
            <a:avLst/>
          </a:prstGeom>
          <a:ln w="38100">
            <a:solidFill>
              <a:srgbClr val="C00000"/>
            </a:solidFill>
          </a:ln>
        </p:spPr>
        <p:txBody>
          <a:bodyPr wrap="square" tIns="274320" bIns="2743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r>
              <a:rPr kumimoji="0" lang="vi-VN" sz="24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Các Vua Hùng đã có công dựng nước, Bác cháu ta phải cùng nhau </a:t>
            </a:r>
            <a:r>
              <a:rPr kumimoji="0" lang="vi-VN" sz="2400" b="1" i="1" u="sng" strike="noStrike" kern="1200" cap="none" spc="0" normalizeH="0" baseline="0" noProof="0">
                <a:ln>
                  <a:noFill/>
                </a:ln>
                <a:solidFill>
                  <a:srgbClr val="C00000"/>
                </a:solidFill>
                <a:effectLst/>
                <a:uLnTx/>
                <a:uFillTx/>
                <a:latin typeface="Arial" panose="020B0604020202020204" pitchFamily="34" charset="0"/>
                <a:ea typeface="+mn-ea"/>
                <a:cs typeface="+mn-cs"/>
              </a:rPr>
              <a:t>giữ lấy nước</a:t>
            </a:r>
            <a:r>
              <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endPar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5903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6"/>
          <p:cNvGrpSpPr>
            <a:grpSpLocks/>
          </p:cNvGrpSpPr>
          <p:nvPr/>
        </p:nvGrpSpPr>
        <p:grpSpPr bwMode="auto">
          <a:xfrm>
            <a:off x="3747303" y="2471659"/>
            <a:ext cx="1562020" cy="1537893"/>
            <a:chOff x="2016" y="1920"/>
            <a:chExt cx="1680" cy="1680"/>
          </a:xfrm>
        </p:grpSpPr>
        <p:sp>
          <p:nvSpPr>
            <p:cNvPr id="42" name="Oval 27"/>
            <p:cNvSpPr>
              <a:spLocks noChangeArrowheads="1"/>
            </p:cNvSpPr>
            <p:nvPr/>
          </p:nvSpPr>
          <p:spPr bwMode="gray">
            <a:xfrm>
              <a:off x="2016" y="1920"/>
              <a:ext cx="1680" cy="1680"/>
            </a:xfrm>
            <a:prstGeom prst="ellipse">
              <a:avLst/>
            </a:prstGeom>
            <a:gradFill rotWithShape="1">
              <a:gsLst>
                <a:gs pos="0">
                  <a:srgbClr val="F14343"/>
                </a:gs>
                <a:gs pos="100000">
                  <a:srgbClr val="F14343">
                    <a:gamma/>
                    <a:shade val="6078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43" name="Freeform 2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17" name="AutoShape 6"/>
          <p:cNvSpPr>
            <a:spLocks noChangeArrowheads="1"/>
          </p:cNvSpPr>
          <p:nvPr/>
        </p:nvSpPr>
        <p:spPr bwMode="gray">
          <a:xfrm>
            <a:off x="1673733" y="76141"/>
            <a:ext cx="7584004" cy="1021845"/>
          </a:xfrm>
          <a:prstGeom prst="roundRect">
            <a:avLst>
              <a:gd name="adj" fmla="val 50000"/>
            </a:avLst>
          </a:prstGeom>
          <a:gradFill rotWithShape="1">
            <a:gsLst>
              <a:gs pos="0">
                <a:srgbClr val="9CC769"/>
              </a:gs>
              <a:gs pos="100000">
                <a:srgbClr val="9CC769">
                  <a:gamma/>
                  <a:tint val="5882"/>
                  <a:invGamma/>
                </a:srgbClr>
              </a:gs>
            </a:gsLst>
            <a:lin ang="0" scaled="1"/>
          </a:gradFill>
          <a:ln w="381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13F71"/>
                </a:solidFill>
                <a:effectLst/>
                <a:uLnTx/>
                <a:uFillTx/>
                <a:latin typeface="Arial" charset="0"/>
                <a:ea typeface="+mn-ea"/>
                <a:cs typeface="+mn-cs"/>
              </a:rPr>
              <a:t>2. Về khát vọng phát triển đất nước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13F71"/>
                </a:solidFill>
                <a:effectLst/>
                <a:uLnTx/>
                <a:uFillTx/>
                <a:latin typeface="Arial" charset="0"/>
                <a:ea typeface="+mn-ea"/>
                <a:cs typeface="+mn-cs"/>
              </a:rPr>
              <a:t>phồn vinh, hạnh phúc</a:t>
            </a:r>
            <a:endParaRPr kumimoji="0" lang="en-US" sz="1600" b="0" i="0" u="none" strike="noStrike" kern="1200" cap="none" spc="0" normalizeH="0" baseline="0" noProof="0">
              <a:ln>
                <a:noFill/>
              </a:ln>
              <a:solidFill>
                <a:srgbClr val="113F71"/>
              </a:solidFill>
              <a:effectLst/>
              <a:uLnTx/>
              <a:uFillTx/>
              <a:latin typeface="Arial" charset="0"/>
              <a:ea typeface="+mn-ea"/>
              <a:cs typeface="+mn-cs"/>
            </a:endParaRPr>
          </a:p>
        </p:txBody>
      </p:sp>
      <p:grpSp>
        <p:nvGrpSpPr>
          <p:cNvPr id="2" name="Group 1"/>
          <p:cNvGrpSpPr/>
          <p:nvPr/>
        </p:nvGrpSpPr>
        <p:grpSpPr>
          <a:xfrm>
            <a:off x="1219200" y="1372513"/>
            <a:ext cx="6172199" cy="4952087"/>
            <a:chOff x="1219200" y="1372513"/>
            <a:chExt cx="6172199" cy="4952087"/>
          </a:xfrm>
        </p:grpSpPr>
        <p:sp>
          <p:nvSpPr>
            <p:cNvPr id="33" name="Freeform 19"/>
            <p:cNvSpPr>
              <a:spLocks/>
            </p:cNvSpPr>
            <p:nvPr/>
          </p:nvSpPr>
          <p:spPr bwMode="gray">
            <a:xfrm rot="20805504">
              <a:off x="4572730" y="2398686"/>
              <a:ext cx="1341782" cy="3810982"/>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339966">
                    <a:gamma/>
                    <a:tint val="0"/>
                    <a:invGamma/>
                  </a:srgbClr>
                </a:gs>
                <a:gs pos="100000">
                  <a:srgbClr val="339966"/>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34" name="Freeform 20"/>
            <p:cNvSpPr>
              <a:spLocks/>
            </p:cNvSpPr>
            <p:nvPr/>
          </p:nvSpPr>
          <p:spPr bwMode="gray">
            <a:xfrm rot="5461794">
              <a:off x="2490980" y="1856630"/>
              <a:ext cx="1322624" cy="3866184"/>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996600">
                    <a:gamma/>
                    <a:tint val="0"/>
                    <a:invGamma/>
                  </a:srgbClr>
                </a:gs>
                <a:gs pos="100000">
                  <a:srgbClr val="996600"/>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35" name="Freeform 21"/>
            <p:cNvSpPr>
              <a:spLocks/>
            </p:cNvSpPr>
            <p:nvPr/>
          </p:nvSpPr>
          <p:spPr bwMode="gray">
            <a:xfrm rot="14128376">
              <a:off x="4647085" y="99807"/>
              <a:ext cx="1322624" cy="3868035"/>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5326AC">
                    <a:gamma/>
                    <a:tint val="0"/>
                    <a:invGamma/>
                  </a:srgbClr>
                </a:gs>
                <a:gs pos="100000">
                  <a:srgbClr val="5326AC"/>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grpSp>
          <p:nvGrpSpPr>
            <p:cNvPr id="36" name="Group 22"/>
            <p:cNvGrpSpPr>
              <a:grpSpLocks/>
            </p:cNvGrpSpPr>
            <p:nvPr/>
          </p:nvGrpSpPr>
          <p:grpSpPr bwMode="auto">
            <a:xfrm>
              <a:off x="1219200" y="1634301"/>
              <a:ext cx="6172199" cy="4690299"/>
              <a:chOff x="768" y="1104"/>
              <a:chExt cx="3984" cy="3072"/>
            </a:xfrm>
          </p:grpSpPr>
          <p:sp>
            <p:nvSpPr>
              <p:cNvPr id="44" name="Freeform 23"/>
              <p:cNvSpPr>
                <a:spLocks/>
              </p:cNvSpPr>
              <p:nvPr/>
            </p:nvSpPr>
            <p:spPr bwMode="gray">
              <a:xfrm>
                <a:off x="2784" y="1680"/>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45" name="Freeform 24"/>
              <p:cNvSpPr>
                <a:spLocks/>
              </p:cNvSpPr>
              <p:nvPr/>
            </p:nvSpPr>
            <p:spPr bwMode="gray">
              <a:xfrm rot="6256290">
                <a:off x="1583" y="1153"/>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46" name="Freeform 25"/>
              <p:cNvSpPr>
                <a:spLocks/>
              </p:cNvSpPr>
              <p:nvPr/>
            </p:nvSpPr>
            <p:spPr bwMode="gray">
              <a:xfrm rot="-6677128">
                <a:off x="3071" y="289"/>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19" name="Oval 18"/>
            <p:cNvSpPr/>
            <p:nvPr/>
          </p:nvSpPr>
          <p:spPr>
            <a:xfrm>
              <a:off x="3633277" y="2365314"/>
              <a:ext cx="1718024" cy="1728695"/>
            </a:xfrm>
            <a:prstGeom prst="ellipse">
              <a:avLst/>
            </a:prstGeom>
            <a:blipFill>
              <a:blip r:embed="rId3">
                <a:extLst>
                  <a:ext uri="{28A0092B-C50C-407E-A947-70E740481C1C}">
                    <a14:useLocalDpi xmlns:a14="http://schemas.microsoft.com/office/drawing/2010/main" val="0"/>
                  </a:ext>
                </a:extLst>
              </a:blip>
              <a:srcRect/>
              <a:stretch>
                <a:fillRect t="-4000" b="-4000"/>
              </a:stretch>
            </a:blipFill>
            <a:ln>
              <a:solidFill>
                <a:srgbClr val="FF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40" name="Text Box 31"/>
          <p:cNvSpPr txBox="1">
            <a:spLocks noChangeArrowheads="1"/>
          </p:cNvSpPr>
          <p:nvPr/>
        </p:nvSpPr>
        <p:spPr bwMode="auto">
          <a:xfrm>
            <a:off x="5070439" y="1793185"/>
            <a:ext cx="37006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rgbClr val="2B166E"/>
                </a:solidFill>
                <a:effectLst/>
                <a:uLnTx/>
                <a:uFillTx/>
                <a:latin typeface="Arial" panose="020B0604020202020204" pitchFamily="34" charset="0"/>
                <a:ea typeface="+mn-ea"/>
                <a:cs typeface="+mn-cs"/>
              </a:rPr>
              <a:t>Tính thời đại,</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rgbClr val="2B166E"/>
                </a:solidFill>
                <a:effectLst/>
                <a:uLnTx/>
                <a:uFillTx/>
                <a:latin typeface="Arial" panose="020B0604020202020204" pitchFamily="34" charset="0"/>
                <a:ea typeface="+mn-ea"/>
                <a:cs typeface="+mn-cs"/>
              </a:rPr>
              <a:t>xuyên suốt</a:t>
            </a:r>
          </a:p>
        </p:txBody>
      </p:sp>
      <p:sp>
        <p:nvSpPr>
          <p:cNvPr id="39" name="Text Box 30"/>
          <p:cNvSpPr txBox="1">
            <a:spLocks noChangeArrowheads="1"/>
          </p:cNvSpPr>
          <p:nvPr/>
        </p:nvSpPr>
        <p:spPr bwMode="auto">
          <a:xfrm>
            <a:off x="290996" y="1846939"/>
            <a:ext cx="343477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2060"/>
                </a:solidFill>
                <a:effectLst/>
                <a:uLnTx/>
                <a:uFillTx/>
                <a:latin typeface="Arial" charset="0"/>
                <a:ea typeface="+mn-ea"/>
                <a:cs typeface="+mn-cs"/>
              </a:rPr>
              <a:t>Thuyết phục và hiện thực</a:t>
            </a:r>
            <a:endParaRPr kumimoji="0" lang="en-US" sz="4400" b="1"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41" name="Text Box 32"/>
          <p:cNvSpPr txBox="1">
            <a:spLocks noChangeArrowheads="1"/>
          </p:cNvSpPr>
          <p:nvPr/>
        </p:nvSpPr>
        <p:spPr bwMode="auto">
          <a:xfrm>
            <a:off x="1600199" y="4538871"/>
            <a:ext cx="36488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2060"/>
                </a:solidFill>
                <a:effectLst/>
                <a:uLnTx/>
                <a:uFillTx/>
                <a:latin typeface="Arial" charset="0"/>
                <a:ea typeface="+mn-ea"/>
                <a:cs typeface="+mn-cs"/>
              </a:rPr>
              <a:t>Sâu sắc, toàn diện</a:t>
            </a:r>
            <a:endParaRPr kumimoji="0" lang="en-US" sz="4400" b="1" i="0" u="none" strike="noStrike" kern="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21" name="Oval 20"/>
          <p:cNvSpPr/>
          <p:nvPr/>
        </p:nvSpPr>
        <p:spPr>
          <a:xfrm>
            <a:off x="544569" y="0"/>
            <a:ext cx="1600200" cy="1600200"/>
          </a:xfrm>
          <a:prstGeom prst="ellipse">
            <a:avLst/>
          </a:prstGeom>
          <a:blipFill>
            <a:blip r:embed="rId4" cstate="print">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3772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2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25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rrowheads="1"/>
          </p:cNvSpPr>
          <p:nvPr/>
        </p:nvSpPr>
        <p:spPr bwMode="ltGray">
          <a:xfrm>
            <a:off x="2206624" y="1439769"/>
            <a:ext cx="6708775" cy="1584905"/>
          </a:xfrm>
          <a:prstGeom prst="roundRect">
            <a:avLst>
              <a:gd name="adj" fmla="val 11505"/>
            </a:avLst>
          </a:prstGeom>
          <a:gradFill rotWithShape="1">
            <a:gsLst>
              <a:gs pos="0">
                <a:schemeClr val="accent2"/>
              </a:gs>
              <a:gs pos="100000">
                <a:schemeClr val="bg1">
                  <a:alpha val="0"/>
                </a:schemeClr>
              </a:gs>
            </a:gsLst>
            <a:lin ang="0" scaled="1"/>
          </a:gradFill>
          <a:ln w="6350" algn="ctr">
            <a:noFill/>
            <a:prstDash val="sysDot"/>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07" name="AutoShape 3"/>
          <p:cNvSpPr>
            <a:spLocks noChangeArrowheads="1"/>
          </p:cNvSpPr>
          <p:nvPr/>
        </p:nvSpPr>
        <p:spPr bwMode="ltGray">
          <a:xfrm>
            <a:off x="2190750" y="3080260"/>
            <a:ext cx="6724650" cy="1610470"/>
          </a:xfrm>
          <a:prstGeom prst="roundRect">
            <a:avLst>
              <a:gd name="adj" fmla="val 11505"/>
            </a:avLst>
          </a:prstGeom>
          <a:gradFill rotWithShape="1">
            <a:gsLst>
              <a:gs pos="0">
                <a:schemeClr val="folHlink"/>
              </a:gs>
              <a:gs pos="100000">
                <a:schemeClr val="bg1">
                  <a:alpha val="0"/>
                </a:schemeClr>
              </a:gs>
            </a:gsLst>
            <a:lin ang="0" scaled="1"/>
          </a:gradFill>
          <a:ln w="6350" algn="ctr">
            <a:noFill/>
            <a:prstDash val="sysDot"/>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08" name="AutoShape 4"/>
          <p:cNvSpPr>
            <a:spLocks noChangeArrowheads="1"/>
          </p:cNvSpPr>
          <p:nvPr/>
        </p:nvSpPr>
        <p:spPr bwMode="ltGray">
          <a:xfrm>
            <a:off x="2247900" y="4800599"/>
            <a:ext cx="6819900" cy="1839395"/>
          </a:xfrm>
          <a:prstGeom prst="roundRect">
            <a:avLst>
              <a:gd name="adj" fmla="val 11505"/>
            </a:avLst>
          </a:prstGeom>
          <a:gradFill rotWithShape="1">
            <a:gsLst>
              <a:gs pos="0">
                <a:schemeClr val="accent1"/>
              </a:gs>
              <a:gs pos="100000">
                <a:schemeClr val="bg1">
                  <a:alpha val="0"/>
                </a:schemeClr>
              </a:gs>
            </a:gsLst>
            <a:lin ang="0" scaled="1"/>
          </a:gradFill>
          <a:ln w="6350" algn="ctr">
            <a:noFill/>
            <a:prstDash val="sysDot"/>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0" name="Text Box 6"/>
          <p:cNvSpPr txBox="1">
            <a:spLocks noChangeArrowheads="1"/>
          </p:cNvSpPr>
          <p:nvPr/>
        </p:nvSpPr>
        <p:spPr bwMode="gray">
          <a:xfrm>
            <a:off x="2633831" y="1731393"/>
            <a:ext cx="6365718" cy="1107996"/>
          </a:xfrm>
          <a:prstGeom prst="rect">
            <a:avLst/>
          </a:prstGeom>
          <a:noFill/>
          <a:ln w="9525" algn="ctr">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Arial" panose="020B0604020202020204" pitchFamily="34" charset="0"/>
                <a:ea typeface="+mn-ea"/>
                <a:cs typeface="+mn-cs"/>
              </a:rPr>
              <a:t>“</a:t>
            </a:r>
            <a:r>
              <a:rPr kumimoji="0" lang="vi-VN" sz="2200" b="1" i="1" u="none" strike="noStrike" kern="1200" cap="none" spc="0" normalizeH="0" baseline="0" noProof="0">
                <a:ln>
                  <a:noFill/>
                </a:ln>
                <a:solidFill>
                  <a:srgbClr val="002060"/>
                </a:solidFill>
                <a:effectLst/>
                <a:uLnTx/>
                <a:uFillTx/>
                <a:latin typeface="Arial" panose="020B0604020202020204" pitchFamily="34" charset="0"/>
                <a:ea typeface="+mn-ea"/>
                <a:cs typeface="+mn-cs"/>
              </a:rPr>
              <a:t>nước ta được hoàn toàn độc lập, dân ta được hoàn toàn tự do, đồng bào ai cũng có cơm ăn, áo mặc, ai cũng được học hành”.</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511" name="Text Box 7"/>
          <p:cNvSpPr txBox="1">
            <a:spLocks noChangeArrowheads="1"/>
          </p:cNvSpPr>
          <p:nvPr/>
        </p:nvSpPr>
        <p:spPr bwMode="gray">
          <a:xfrm>
            <a:off x="2657565" y="3404604"/>
            <a:ext cx="6318250" cy="769441"/>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a:ln>
                  <a:noFill/>
                </a:ln>
                <a:solidFill>
                  <a:srgbClr val="002060"/>
                </a:solidFill>
                <a:effectLst/>
                <a:uLnTx/>
                <a:uFillTx/>
                <a:latin typeface="Arial" charset="0"/>
                <a:ea typeface="+mn-ea"/>
                <a:cs typeface="+mn-cs"/>
              </a:rPr>
              <a:t>“</a:t>
            </a:r>
            <a:r>
              <a:rPr kumimoji="0" lang="vi-VN" sz="2200" b="1" i="1" u="none" strike="noStrike" kern="1200" cap="none" spc="0" normalizeH="0" baseline="0" noProof="0">
                <a:ln>
                  <a:noFill/>
                </a:ln>
                <a:solidFill>
                  <a:srgbClr val="002060"/>
                </a:solidFill>
                <a:effectLst/>
                <a:uLnTx/>
                <a:uFillTx/>
                <a:latin typeface="Arial" charset="0"/>
                <a:ea typeface="+mn-ea"/>
                <a:cs typeface="+mn-cs"/>
              </a:rPr>
              <a:t>chính sách của Đảng là làm cho Việt Nam "Độc lập - thống nhất - dân chủ - phú cường".</a:t>
            </a:r>
          </a:p>
        </p:txBody>
      </p:sp>
      <p:sp>
        <p:nvSpPr>
          <p:cNvPr id="21512" name="Text Box 8"/>
          <p:cNvSpPr txBox="1">
            <a:spLocks noChangeArrowheads="1"/>
          </p:cNvSpPr>
          <p:nvPr/>
        </p:nvSpPr>
        <p:spPr bwMode="gray">
          <a:xfrm>
            <a:off x="2497332" y="4982722"/>
            <a:ext cx="6502217" cy="1446550"/>
          </a:xfrm>
          <a:prstGeom prst="rect">
            <a:avLst/>
          </a:prstGeom>
          <a:noFill/>
          <a:ln w="9525" algn="ctr">
            <a:noFill/>
            <a:miter lim="800000"/>
            <a:headEnd/>
            <a:tailEnd/>
          </a:ln>
          <a:effectLst/>
        </p:spPr>
        <p:txBody>
          <a:bodyPr wrap="square">
            <a:spAutoFit/>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vi-VN" sz="2200" b="1" i="1" u="none" strike="noStrike" kern="1200" cap="none" spc="0" normalizeH="0" baseline="0" noProof="0">
                <a:ln>
                  <a:noFill/>
                </a:ln>
                <a:solidFill>
                  <a:srgbClr val="002060"/>
                </a:solidFill>
                <a:effectLst/>
                <a:uLnTx/>
                <a:uFillTx/>
                <a:latin typeface="Arial" charset="0"/>
                <a:ea typeface="+mn-ea"/>
                <a:cs typeface="+mn-cs"/>
              </a:rPr>
              <a:t>“Toàn Đảng, toàn dân ta đoàn kết phấn đấu, xây dựng một nước Việt Nam hoà bình, thống nhất, độc lập, dân chủ và giàu mạnh, và góp phần xứng đáng vào sự nghiệp </a:t>
            </a:r>
            <a:r>
              <a:rPr kumimoji="0" lang="en-US" sz="2200" b="1" i="1" u="none" strike="noStrike" kern="1200" cap="none" spc="0" normalizeH="0" baseline="0" noProof="0">
                <a:ln>
                  <a:noFill/>
                </a:ln>
                <a:solidFill>
                  <a:srgbClr val="002060"/>
                </a:solidFill>
                <a:effectLst/>
                <a:uLnTx/>
                <a:uFillTx/>
                <a:latin typeface="Arial" charset="0"/>
                <a:ea typeface="+mn-ea"/>
                <a:cs typeface="+mn-cs"/>
              </a:rPr>
              <a:t>CM </a:t>
            </a:r>
            <a:r>
              <a:rPr kumimoji="0" lang="vi-VN" sz="2200" b="1" i="1" u="none" strike="noStrike" kern="1200" cap="none" spc="0" normalizeH="0" baseline="0" noProof="0">
                <a:ln>
                  <a:noFill/>
                </a:ln>
                <a:solidFill>
                  <a:srgbClr val="002060"/>
                </a:solidFill>
                <a:effectLst/>
                <a:uLnTx/>
                <a:uFillTx/>
                <a:latin typeface="Arial" charset="0"/>
                <a:ea typeface="+mn-ea"/>
                <a:cs typeface="+mn-cs"/>
              </a:rPr>
              <a:t>thế giới”</a:t>
            </a:r>
            <a:endPar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513" name="AutoShape 9"/>
          <p:cNvSpPr>
            <a:spLocks noChangeArrowheads="1"/>
          </p:cNvSpPr>
          <p:nvPr/>
        </p:nvSpPr>
        <p:spPr bwMode="gray">
          <a:xfrm>
            <a:off x="2209800" y="1963737"/>
            <a:ext cx="469900" cy="480518"/>
          </a:xfrm>
          <a:prstGeom prst="rightArrow">
            <a:avLst>
              <a:gd name="adj1" fmla="val 50000"/>
              <a:gd name="adj2" fmla="val 52707"/>
            </a:avLst>
          </a:prstGeom>
          <a:solidFill>
            <a:srgbClr val="FFFFFF"/>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4" name="AutoShape 10"/>
          <p:cNvSpPr>
            <a:spLocks noChangeArrowheads="1"/>
          </p:cNvSpPr>
          <p:nvPr/>
        </p:nvSpPr>
        <p:spPr bwMode="gray">
          <a:xfrm>
            <a:off x="2209800" y="3702510"/>
            <a:ext cx="469900" cy="412290"/>
          </a:xfrm>
          <a:prstGeom prst="rightArrow">
            <a:avLst>
              <a:gd name="adj1" fmla="val 50000"/>
              <a:gd name="adj2" fmla="val 52707"/>
            </a:avLst>
          </a:prstGeom>
          <a:solidFill>
            <a:srgbClr val="FFFFFF"/>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5" name="AutoShape 11"/>
          <p:cNvSpPr>
            <a:spLocks noChangeArrowheads="1"/>
          </p:cNvSpPr>
          <p:nvPr/>
        </p:nvSpPr>
        <p:spPr bwMode="gray">
          <a:xfrm>
            <a:off x="2096903" y="5425226"/>
            <a:ext cx="469900" cy="489699"/>
          </a:xfrm>
          <a:prstGeom prst="rightArrow">
            <a:avLst>
              <a:gd name="adj1" fmla="val 50000"/>
              <a:gd name="adj2" fmla="val 52707"/>
            </a:avLst>
          </a:prstGeom>
          <a:solidFill>
            <a:srgbClr val="FFFFFF"/>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nvGrpSpPr>
          <p:cNvPr id="21517" name="Group 13"/>
          <p:cNvGrpSpPr>
            <a:grpSpLocks/>
          </p:cNvGrpSpPr>
          <p:nvPr/>
        </p:nvGrpSpPr>
        <p:grpSpPr bwMode="auto">
          <a:xfrm>
            <a:off x="76200" y="4404741"/>
            <a:ext cx="2238375" cy="2148459"/>
            <a:chOff x="471" y="272"/>
            <a:chExt cx="1161" cy="1539"/>
          </a:xfrm>
        </p:grpSpPr>
        <p:sp>
          <p:nvSpPr>
            <p:cNvPr id="21518" name="Oval 14"/>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9" name="AutoShape 15"/>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1520" name="Group 16"/>
          <p:cNvGrpSpPr>
            <a:grpSpLocks/>
          </p:cNvGrpSpPr>
          <p:nvPr/>
        </p:nvGrpSpPr>
        <p:grpSpPr bwMode="auto">
          <a:xfrm>
            <a:off x="85725" y="2723139"/>
            <a:ext cx="2238375" cy="2355920"/>
            <a:chOff x="471" y="272"/>
            <a:chExt cx="1161" cy="1539"/>
          </a:xfrm>
        </p:grpSpPr>
        <p:sp>
          <p:nvSpPr>
            <p:cNvPr id="21521" name="Oval 17"/>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22" name="AutoShape 18"/>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1523" name="Group 19"/>
          <p:cNvGrpSpPr>
            <a:grpSpLocks/>
          </p:cNvGrpSpPr>
          <p:nvPr/>
        </p:nvGrpSpPr>
        <p:grpSpPr bwMode="auto">
          <a:xfrm>
            <a:off x="88900" y="1193807"/>
            <a:ext cx="2238375" cy="1974819"/>
            <a:chOff x="471" y="272"/>
            <a:chExt cx="1161" cy="1539"/>
          </a:xfrm>
        </p:grpSpPr>
        <p:sp>
          <p:nvSpPr>
            <p:cNvPr id="21524" name="Oval 20"/>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25" name="AutoShape 21"/>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sp>
        <p:nvSpPr>
          <p:cNvPr id="35" name="Rectangle 34"/>
          <p:cNvSpPr/>
          <p:nvPr/>
        </p:nvSpPr>
        <p:spPr>
          <a:xfrm>
            <a:off x="304800" y="294637"/>
            <a:ext cx="6598277" cy="584775"/>
          </a:xfrm>
          <a:prstGeom prst="rect">
            <a:avLst/>
          </a:prstGeom>
          <a:noFill/>
          <a:ln w="38100">
            <a:solidFill>
              <a:srgbClr val="FFFF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charset="0"/>
                <a:ea typeface="+mn-ea"/>
                <a:cs typeface="+mn-cs"/>
              </a:rPr>
              <a:t>Tính thời đại và xuyên suốt</a:t>
            </a:r>
          </a:p>
        </p:txBody>
      </p:sp>
      <p:sp>
        <p:nvSpPr>
          <p:cNvPr id="2" name="Rectangle 1">
            <a:extLst>
              <a:ext uri="{FF2B5EF4-FFF2-40B4-BE49-F238E27FC236}">
                <a16:creationId xmlns:a16="http://schemas.microsoft.com/office/drawing/2014/main" id="{75B90654-8496-42F5-A9EC-BEA73CB1FEA1}"/>
              </a:ext>
            </a:extLst>
          </p:cNvPr>
          <p:cNvSpPr/>
          <p:nvPr/>
        </p:nvSpPr>
        <p:spPr bwMode="auto">
          <a:xfrm>
            <a:off x="70532" y="6553199"/>
            <a:ext cx="2167844" cy="200265"/>
          </a:xfrm>
          <a:prstGeom prst="rect">
            <a:avLst/>
          </a:prstGeom>
          <a:solidFill>
            <a:schemeClr val="tx1">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pic>
        <p:nvPicPr>
          <p:cNvPr id="25" name="Picture 2">
            <a:extLst>
              <a:ext uri="{FF2B5EF4-FFF2-40B4-BE49-F238E27FC236}">
                <a16:creationId xmlns:a16="http://schemas.microsoft.com/office/drawing/2014/main" id="{EBBE26C4-694B-43AF-AED7-FA0F82BC3A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642" y="3651101"/>
            <a:ext cx="1603227" cy="1212440"/>
          </a:xfrm>
          <a:prstGeom prst="rect">
            <a:avLst/>
          </a:prstGeom>
          <a:noFill/>
          <a:ln w="28575">
            <a:solidFill>
              <a:srgbClr val="4F81BD"/>
            </a:solidFill>
          </a:ln>
          <a:extLst>
            <a:ext uri="{909E8E84-426E-40DD-AFC4-6F175D3DCCD1}">
              <a14:hiddenFill xmlns:a14="http://schemas.microsoft.com/office/drawing/2010/main">
                <a:solidFill>
                  <a:srgbClr val="FFFFFF"/>
                </a:solidFill>
              </a14:hiddenFill>
            </a:ext>
          </a:extLst>
        </p:spPr>
      </p:pic>
      <p:pic>
        <p:nvPicPr>
          <p:cNvPr id="1026" name="Picture 2" descr="Nguyễn Ái Quốc – Con đường từ chủ nghĩa yêu nước đến chủ nghĩa cộng sản |  Tạp chí Tuyên giáo">
            <a:extLst>
              <a:ext uri="{FF2B5EF4-FFF2-40B4-BE49-F238E27FC236}">
                <a16:creationId xmlns:a16="http://schemas.microsoft.com/office/drawing/2014/main" id="{A2B0AA9C-81EF-4A56-9086-D25CDC2434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831" y="1856521"/>
            <a:ext cx="1711703" cy="121188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7" name="Picture 6" descr="Kết quả hình ảnh cho bài báo &quot;đạo đức cách mạng&quot; 1958, Tạp chí Học tập">
            <a:extLst>
              <a:ext uri="{FF2B5EF4-FFF2-40B4-BE49-F238E27FC236}">
                <a16:creationId xmlns:a16="http://schemas.microsoft.com/office/drawing/2014/main" id="{50924A68-4664-4DDF-A06E-1C6E8A25D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85" y="5130721"/>
            <a:ext cx="1104212" cy="1329804"/>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165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2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23"/>
                                        </p:tgtEl>
                                        <p:attrNameLst>
                                          <p:attrName>style.visibility</p:attrName>
                                        </p:attrNameLst>
                                      </p:cBhvr>
                                      <p:to>
                                        <p:strVal val="visible"/>
                                      </p:to>
                                    </p:set>
                                    <p:animEffect transition="in" filter="dissolve">
                                      <p:cBhvr>
                                        <p:cTn id="12" dur="250"/>
                                        <p:tgtEl>
                                          <p:spTgt spid="2152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dissolve">
                                      <p:cBhvr>
                                        <p:cTn id="15" dur="250"/>
                                        <p:tgtEl>
                                          <p:spTgt spid="215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dissolve">
                                      <p:cBhvr>
                                        <p:cTn id="18" dur="250"/>
                                        <p:tgtEl>
                                          <p:spTgt spid="2151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506"/>
                                        </p:tgtEl>
                                        <p:attrNameLst>
                                          <p:attrName>style.visibility</p:attrName>
                                        </p:attrNameLst>
                                      </p:cBhvr>
                                      <p:to>
                                        <p:strVal val="visible"/>
                                      </p:to>
                                    </p:set>
                                    <p:animEffect transition="in" filter="dissolve">
                                      <p:cBhvr>
                                        <p:cTn id="21" dur="250"/>
                                        <p:tgtEl>
                                          <p:spTgt spid="2150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1520"/>
                                        </p:tgtEl>
                                        <p:attrNameLst>
                                          <p:attrName>style.visibility</p:attrName>
                                        </p:attrNameLst>
                                      </p:cBhvr>
                                      <p:to>
                                        <p:strVal val="visible"/>
                                      </p:to>
                                    </p:set>
                                    <p:animEffect transition="in" filter="dissolve">
                                      <p:cBhvr>
                                        <p:cTn id="26" dur="250"/>
                                        <p:tgtEl>
                                          <p:spTgt spid="21520"/>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1514"/>
                                        </p:tgtEl>
                                        <p:attrNameLst>
                                          <p:attrName>style.visibility</p:attrName>
                                        </p:attrNameLst>
                                      </p:cBhvr>
                                      <p:to>
                                        <p:strVal val="visible"/>
                                      </p:to>
                                    </p:set>
                                    <p:animEffect transition="in" filter="dissolve">
                                      <p:cBhvr>
                                        <p:cTn id="29" dur="250"/>
                                        <p:tgtEl>
                                          <p:spTgt spid="2151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507"/>
                                        </p:tgtEl>
                                        <p:attrNameLst>
                                          <p:attrName>style.visibility</p:attrName>
                                        </p:attrNameLst>
                                      </p:cBhvr>
                                      <p:to>
                                        <p:strVal val="visible"/>
                                      </p:to>
                                    </p:set>
                                    <p:animEffect transition="in" filter="dissolve">
                                      <p:cBhvr>
                                        <p:cTn id="32" dur="250"/>
                                        <p:tgtEl>
                                          <p:spTgt spid="2150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dissolve">
                                      <p:cBhvr>
                                        <p:cTn id="35" dur="250"/>
                                        <p:tgtEl>
                                          <p:spTgt spid="2151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1517"/>
                                        </p:tgtEl>
                                        <p:attrNameLst>
                                          <p:attrName>style.visibility</p:attrName>
                                        </p:attrNameLst>
                                      </p:cBhvr>
                                      <p:to>
                                        <p:strVal val="visible"/>
                                      </p:to>
                                    </p:set>
                                    <p:animEffect transition="in" filter="dissolve">
                                      <p:cBhvr>
                                        <p:cTn id="40" dur="250"/>
                                        <p:tgtEl>
                                          <p:spTgt spid="2151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dissolve">
                                      <p:cBhvr>
                                        <p:cTn id="43" dur="250"/>
                                        <p:tgtEl>
                                          <p:spTgt spid="215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1508"/>
                                        </p:tgtEl>
                                        <p:attrNameLst>
                                          <p:attrName>style.visibility</p:attrName>
                                        </p:attrNameLst>
                                      </p:cBhvr>
                                      <p:to>
                                        <p:strVal val="visible"/>
                                      </p:to>
                                    </p:set>
                                    <p:animEffect transition="in" filter="dissolve">
                                      <p:cBhvr>
                                        <p:cTn id="46" dur="250"/>
                                        <p:tgtEl>
                                          <p:spTgt spid="2150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512"/>
                                        </p:tgtEl>
                                        <p:attrNameLst>
                                          <p:attrName>style.visibility</p:attrName>
                                        </p:attrNameLst>
                                      </p:cBhvr>
                                      <p:to>
                                        <p:strVal val="visible"/>
                                      </p:to>
                                    </p:set>
                                    <p:animEffect transition="in" filter="dissolve">
                                      <p:cBhvr>
                                        <p:cTn id="49" dur="25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8" grpId="0" animBg="1"/>
      <p:bldP spid="21510" grpId="0"/>
      <p:bldP spid="21511" grpId="0"/>
      <p:bldP spid="21512" grpId="0"/>
      <p:bldP spid="21513" grpId="0" animBg="1"/>
      <p:bldP spid="21514" grpId="0" animBg="1"/>
      <p:bldP spid="21515"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gray">
          <a:xfrm rot="5400000">
            <a:off x="1066246" y="2258477"/>
            <a:ext cx="2030430" cy="1323477"/>
          </a:xfrm>
          <a:prstGeom prst="rect">
            <a:avLst/>
          </a:prstGeom>
          <a:gradFill rotWithShape="1">
            <a:gsLst>
              <a:gs pos="0">
                <a:schemeClr val="folHlink">
                  <a:gamma/>
                  <a:tint val="0"/>
                  <a:invGamma/>
                  <a:alpha val="0"/>
                </a:schemeClr>
              </a:gs>
              <a:gs pos="100000">
                <a:schemeClr val="fo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5" name="Rectangle 3"/>
          <p:cNvSpPr>
            <a:spLocks noChangeArrowheads="1"/>
          </p:cNvSpPr>
          <p:nvPr/>
        </p:nvSpPr>
        <p:spPr bwMode="gray">
          <a:xfrm>
            <a:off x="2935330" y="5179406"/>
            <a:ext cx="2164798" cy="1295400"/>
          </a:xfrm>
          <a:prstGeom prst="rect">
            <a:avLst/>
          </a:prstGeom>
          <a:gradFill rotWithShape="1">
            <a:gsLst>
              <a:gs pos="0">
                <a:schemeClr val="hlink">
                  <a:gamma/>
                  <a:tint val="0"/>
                  <a:invGamma/>
                  <a:alpha val="0"/>
                </a:schemeClr>
              </a:gs>
              <a:gs pos="100000">
                <a:schemeClr va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6" name="Rectangle 4"/>
          <p:cNvSpPr>
            <a:spLocks noChangeArrowheads="1"/>
          </p:cNvSpPr>
          <p:nvPr/>
        </p:nvSpPr>
        <p:spPr bwMode="gray">
          <a:xfrm rot="5400000">
            <a:off x="6276975" y="3955816"/>
            <a:ext cx="1771650" cy="1524000"/>
          </a:xfrm>
          <a:prstGeom prst="rect">
            <a:avLst/>
          </a:prstGeom>
          <a:gradFill rotWithShape="1">
            <a:gsLst>
              <a:gs pos="0">
                <a:schemeClr val="accent2">
                  <a:alpha val="50000"/>
                </a:schemeClr>
              </a:gs>
              <a:gs pos="100000">
                <a:schemeClr val="accent2">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7" name="Rectangle 5"/>
          <p:cNvSpPr>
            <a:spLocks noChangeArrowheads="1"/>
          </p:cNvSpPr>
          <p:nvPr/>
        </p:nvSpPr>
        <p:spPr bwMode="gray">
          <a:xfrm>
            <a:off x="4203166" y="1349394"/>
            <a:ext cx="1799850" cy="1219200"/>
          </a:xfrm>
          <a:prstGeom prst="rect">
            <a:avLst/>
          </a:prstGeom>
          <a:gradFill rotWithShape="1">
            <a:gsLst>
              <a:gs pos="0">
                <a:schemeClr val="accent1">
                  <a:alpha val="50000"/>
                </a:schemeClr>
              </a:gs>
              <a:gs pos="100000">
                <a:schemeClr val="accent1">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nvGrpSpPr>
          <p:cNvPr id="23558" name="Group 6"/>
          <p:cNvGrpSpPr>
            <a:grpSpLocks/>
          </p:cNvGrpSpPr>
          <p:nvPr/>
        </p:nvGrpSpPr>
        <p:grpSpPr bwMode="auto">
          <a:xfrm>
            <a:off x="2758898" y="1284527"/>
            <a:ext cx="1423292" cy="1322388"/>
            <a:chOff x="4320" y="1152"/>
            <a:chExt cx="414" cy="402"/>
          </a:xfrm>
        </p:grpSpPr>
        <p:sp>
          <p:nvSpPr>
            <p:cNvPr id="23559" name="AutoShape 7"/>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0" name="Freeform 8"/>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1" name="Group 9"/>
          <p:cNvGrpSpPr>
            <a:grpSpLocks/>
          </p:cNvGrpSpPr>
          <p:nvPr/>
        </p:nvGrpSpPr>
        <p:grpSpPr bwMode="auto">
          <a:xfrm>
            <a:off x="6448241" y="2637550"/>
            <a:ext cx="1423292" cy="1322387"/>
            <a:chOff x="4320" y="1152"/>
            <a:chExt cx="414" cy="402"/>
          </a:xfrm>
        </p:grpSpPr>
        <p:sp>
          <p:nvSpPr>
            <p:cNvPr id="23562" name="AutoShape 10"/>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3" name="Freeform 11"/>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4" name="Group 12"/>
          <p:cNvGrpSpPr>
            <a:grpSpLocks/>
          </p:cNvGrpSpPr>
          <p:nvPr/>
        </p:nvGrpSpPr>
        <p:grpSpPr bwMode="auto">
          <a:xfrm>
            <a:off x="5039396" y="5179535"/>
            <a:ext cx="1423292" cy="1350962"/>
            <a:chOff x="4320" y="1152"/>
            <a:chExt cx="414" cy="402"/>
          </a:xfrm>
        </p:grpSpPr>
        <p:sp>
          <p:nvSpPr>
            <p:cNvPr id="23565" name="AutoShape 13"/>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6" name="Freeform 14"/>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7" name="Group 15"/>
          <p:cNvGrpSpPr>
            <a:grpSpLocks/>
          </p:cNvGrpSpPr>
          <p:nvPr/>
        </p:nvGrpSpPr>
        <p:grpSpPr bwMode="auto">
          <a:xfrm>
            <a:off x="1343523" y="3862099"/>
            <a:ext cx="1423292" cy="1322387"/>
            <a:chOff x="4320" y="1152"/>
            <a:chExt cx="414" cy="402"/>
          </a:xfrm>
        </p:grpSpPr>
        <p:sp>
          <p:nvSpPr>
            <p:cNvPr id="23568" name="AutoShape 16"/>
            <p:cNvSpPr>
              <a:spLocks noChangeArrowheads="1"/>
            </p:cNvSpPr>
            <p:nvPr/>
          </p:nvSpPr>
          <p:spPr bwMode="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9" name="Freeform 17"/>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sp>
        <p:nvSpPr>
          <p:cNvPr id="23570" name="Rectangle 18"/>
          <p:cNvSpPr>
            <a:spLocks noChangeArrowheads="1"/>
          </p:cNvSpPr>
          <p:nvPr/>
        </p:nvSpPr>
        <p:spPr bwMode="auto">
          <a:xfrm>
            <a:off x="520020" y="2280054"/>
            <a:ext cx="2030430" cy="954107"/>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charset="0"/>
                <a:ea typeface="+mn-ea"/>
                <a:cs typeface="+mn-cs"/>
              </a:rPr>
              <a:t>Hội nhập quốc tế</a:t>
            </a:r>
            <a:endPar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endParaRPr>
          </a:p>
        </p:txBody>
      </p:sp>
      <p:sp>
        <p:nvSpPr>
          <p:cNvPr id="23571" name="Rectangle 19"/>
          <p:cNvSpPr>
            <a:spLocks noChangeArrowheads="1"/>
          </p:cNvSpPr>
          <p:nvPr/>
        </p:nvSpPr>
        <p:spPr bwMode="auto">
          <a:xfrm>
            <a:off x="1456844" y="5535683"/>
            <a:ext cx="3421604" cy="954107"/>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Arial" charset="0"/>
                <a:ea typeface="+mn-ea"/>
                <a:cs typeface="+mn-cs"/>
              </a:rPr>
              <a:t>Nhân dân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Arial" charset="0"/>
                <a:ea typeface="+mn-ea"/>
                <a:cs typeface="+mn-cs"/>
              </a:rPr>
              <a:t>hạnh phúc, ấm no</a:t>
            </a:r>
            <a:endParaRPr kumimoji="0" lang="en-US" sz="2800" b="1"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endParaRPr>
          </a:p>
        </p:txBody>
      </p:sp>
      <p:sp>
        <p:nvSpPr>
          <p:cNvPr id="23572" name="Rectangle 20"/>
          <p:cNvSpPr>
            <a:spLocks noChangeArrowheads="1"/>
          </p:cNvSpPr>
          <p:nvPr/>
        </p:nvSpPr>
        <p:spPr bwMode="auto">
          <a:xfrm>
            <a:off x="4291913" y="1618491"/>
            <a:ext cx="4491425" cy="523220"/>
          </a:xfrm>
          <a:prstGeom prst="rect">
            <a:avLst/>
          </a:prstGeom>
          <a:noFill/>
          <a:ln w="952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276A0"/>
                </a:solidFill>
                <a:effectLst/>
                <a:uLnTx/>
                <a:uFillTx/>
                <a:latin typeface="Arial"/>
                <a:ea typeface="+mn-ea"/>
                <a:cs typeface="Times New Roman" panose="02020603050405020304" pitchFamily="18" charset="0"/>
              </a:rPr>
              <a:t>Đất nước giàu mạnh</a:t>
            </a:r>
            <a:endParaRPr kumimoji="0" lang="en-US" sz="2400" b="1" i="0" u="none" strike="noStrike" kern="1200" cap="none" spc="0" normalizeH="0" baseline="0" noProof="0" dirty="0">
              <a:ln>
                <a:noFill/>
              </a:ln>
              <a:solidFill>
                <a:srgbClr val="3276A0"/>
              </a:solidFill>
              <a:effectLst/>
              <a:uLnTx/>
              <a:uFillTx/>
              <a:latin typeface="Arial"/>
              <a:ea typeface="+mn-ea"/>
              <a:cs typeface="Times New Roman" panose="02020603050405020304" pitchFamily="18" charset="0"/>
            </a:endParaRPr>
          </a:p>
        </p:txBody>
      </p:sp>
      <p:sp>
        <p:nvSpPr>
          <p:cNvPr id="23573" name="Rectangle 21"/>
          <p:cNvSpPr>
            <a:spLocks noChangeArrowheads="1"/>
          </p:cNvSpPr>
          <p:nvPr/>
        </p:nvSpPr>
        <p:spPr bwMode="auto">
          <a:xfrm>
            <a:off x="6549305" y="4088141"/>
            <a:ext cx="1738184" cy="224676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a:ln>
                  <a:noFill/>
                </a:ln>
                <a:solidFill>
                  <a:srgbClr val="6D3DC3"/>
                </a:solidFill>
                <a:effectLst/>
                <a:uLnTx/>
                <a:uFillTx/>
                <a:latin typeface="Arial"/>
                <a:ea typeface="+mn-ea"/>
                <a:cs typeface="Times New Roman" panose="02020603050405020304" pitchFamily="18" charset="0"/>
              </a:rPr>
              <a:t>Đảng trong sạch vững mạnh</a:t>
            </a:r>
            <a:endParaRPr kumimoji="0" lang="en-US" sz="2800" b="1" i="0" u="none" strike="noStrike" kern="1200" cap="none" spc="0" normalizeH="0" baseline="0" noProof="0" dirty="0">
              <a:ln>
                <a:noFill/>
              </a:ln>
              <a:solidFill>
                <a:srgbClr val="6D3DC3"/>
              </a:solidFill>
              <a:effectLst/>
              <a:uLnTx/>
              <a:uFillTx/>
              <a:latin typeface="Arial"/>
              <a:ea typeface="+mn-ea"/>
              <a:cs typeface="Times New Roman" panose="02020603050405020304" pitchFamily="18" charset="0"/>
            </a:endParaRPr>
          </a:p>
        </p:txBody>
      </p:sp>
      <p:pic>
        <p:nvPicPr>
          <p:cNvPr id="28" name="Picture 27"/>
          <p:cNvPicPr>
            <a:picLocks noChangeAspect="1"/>
          </p:cNvPicPr>
          <p:nvPr/>
        </p:nvPicPr>
        <p:blipFill>
          <a:blip r:embed="rId3"/>
          <a:stretch>
            <a:fillRect/>
          </a:stretch>
        </p:blipFill>
        <p:spPr>
          <a:xfrm>
            <a:off x="123824" y="6497637"/>
            <a:ext cx="1898131" cy="217310"/>
          </a:xfrm>
          <a:prstGeom prst="rect">
            <a:avLst/>
          </a:prstGeom>
        </p:spPr>
      </p:pic>
      <p:sp>
        <p:nvSpPr>
          <p:cNvPr id="29" name="Rectangle 25"/>
          <p:cNvSpPr>
            <a:spLocks noChangeArrowheads="1"/>
          </p:cNvSpPr>
          <p:nvPr/>
        </p:nvSpPr>
        <p:spPr bwMode="white">
          <a:xfrm>
            <a:off x="1694666" y="458180"/>
            <a:ext cx="4491425" cy="523220"/>
          </a:xfrm>
          <a:prstGeom prst="rect">
            <a:avLst/>
          </a:prstGeom>
          <a:solidFill>
            <a:schemeClr val="bg1"/>
          </a:solidFill>
          <a:ln w="12700">
            <a:solidFill>
              <a:srgbClr val="FFFF00"/>
            </a:solid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Sâu sắc, toàn diện</a:t>
            </a:r>
            <a:endParaRPr kumimoji="0" lang="en-US" sz="4400" b="1"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Freeform: Shape 7">
            <a:extLst>
              <a:ext uri="{FF2B5EF4-FFF2-40B4-BE49-F238E27FC236}">
                <a16:creationId xmlns:a16="http://schemas.microsoft.com/office/drawing/2014/main" id="{3324A0E1-0074-45E6-9953-2E51D6CD59DB}"/>
              </a:ext>
            </a:extLst>
          </p:cNvPr>
          <p:cNvSpPr/>
          <p:nvPr/>
        </p:nvSpPr>
        <p:spPr>
          <a:xfrm>
            <a:off x="70078" y="1292011"/>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l" defTabSz="1866900" rtl="0" eaLnBrk="1" fontAlgn="base" latinLnBrk="0" hangingPunct="1">
              <a:lnSpc>
                <a:spcPct val="90000"/>
              </a:lnSpc>
              <a:spcBef>
                <a:spcPct val="0"/>
              </a:spcBef>
              <a:spcAft>
                <a:spcPct val="10000"/>
              </a:spcAft>
              <a:buClrTx/>
              <a:buSzTx/>
              <a:buFontTx/>
              <a:buNone/>
              <a:tabLst/>
              <a:defRPr/>
            </a:pPr>
            <a:endParaRPr kumimoji="0" lang="en-US" sz="4200" b="0" i="0" u="none" strike="noStrike" kern="1200" cap="none" spc="0" normalizeH="0" baseline="0" noProof="0">
              <a:ln>
                <a:noFill/>
              </a:ln>
              <a:solidFill>
                <a:srgbClr val="9BD3E5">
                  <a:hueOff val="0"/>
                  <a:satOff val="0"/>
                  <a:lumOff val="0"/>
                  <a:alphaOff val="0"/>
                </a:srgbClr>
              </a:solidFill>
              <a:effectLst/>
              <a:uLnTx/>
              <a:uFillTx/>
              <a:latin typeface="Arial"/>
              <a:ea typeface="+mn-ea"/>
              <a:cs typeface="+mn-cs"/>
            </a:endParaRPr>
          </a:p>
        </p:txBody>
      </p:sp>
      <p:sp>
        <p:nvSpPr>
          <p:cNvPr id="9" name="Oval 8">
            <a:extLst>
              <a:ext uri="{FF2B5EF4-FFF2-40B4-BE49-F238E27FC236}">
                <a16:creationId xmlns:a16="http://schemas.microsoft.com/office/drawing/2014/main" id="{72DDFCE8-C142-416C-BCB8-BCFE18217E42}"/>
              </a:ext>
            </a:extLst>
          </p:cNvPr>
          <p:cNvSpPr/>
          <p:nvPr/>
        </p:nvSpPr>
        <p:spPr>
          <a:xfrm>
            <a:off x="6565868" y="2712428"/>
            <a:ext cx="1188038" cy="1207795"/>
          </a:xfrm>
          <a:prstGeom prst="ellipse">
            <a:avLst/>
          </a:prstGeom>
          <a:blipFill>
            <a:blip r:embed="rId4" cstate="print">
              <a:extLst>
                <a:ext uri="{28A0092B-C50C-407E-A947-70E740481C1C}">
                  <a14:useLocalDpi xmlns:a14="http://schemas.microsoft.com/office/drawing/2010/main" val="0"/>
                </a:ext>
              </a:extLst>
            </a:blip>
            <a:srcRect/>
            <a:stretch>
              <a:fillRect l="-23000" r="-2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Oval 29">
            <a:extLst>
              <a:ext uri="{FF2B5EF4-FFF2-40B4-BE49-F238E27FC236}">
                <a16:creationId xmlns:a16="http://schemas.microsoft.com/office/drawing/2014/main" id="{7C06E3D7-DCAE-4946-9918-7C2083A58EAB}"/>
              </a:ext>
            </a:extLst>
          </p:cNvPr>
          <p:cNvSpPr/>
          <p:nvPr/>
        </p:nvSpPr>
        <p:spPr>
          <a:xfrm>
            <a:off x="2848283" y="1346167"/>
            <a:ext cx="1265742" cy="1230073"/>
          </a:xfrm>
          <a:prstGeom prst="ellipse">
            <a:avLst/>
          </a:prstGeom>
          <a:blipFill>
            <a:blip r:embed="rId5" cstate="print">
              <a:extLst>
                <a:ext uri="{28A0092B-C50C-407E-A947-70E740481C1C}">
                  <a14:useLocalDpi xmlns:a14="http://schemas.microsoft.com/office/drawing/2010/main" val="0"/>
                </a:ext>
              </a:extLst>
            </a:blip>
            <a:srcRect/>
            <a:stretch>
              <a:fillRect l="-21000" r="-21000"/>
            </a:stretch>
          </a:blipFill>
          <a:ln w="12700" cap="flat" cmpd="sng" algn="ctr">
            <a:solidFill>
              <a:srgbClr val="FFFFFF">
                <a:hueOff val="0"/>
                <a:satOff val="0"/>
                <a:lumOff val="0"/>
                <a:alphaOff val="0"/>
              </a:srgbClr>
            </a:solidFill>
            <a:prstDash val="solid"/>
            <a:miter lim="800000"/>
          </a:ln>
          <a:effectLst/>
        </p:spPr>
      </p:sp>
      <p:sp>
        <p:nvSpPr>
          <p:cNvPr id="32" name="Oval 31">
            <a:extLst>
              <a:ext uri="{FF2B5EF4-FFF2-40B4-BE49-F238E27FC236}">
                <a16:creationId xmlns:a16="http://schemas.microsoft.com/office/drawing/2014/main" id="{3A4D6537-49CF-446D-94A2-32B030257E08}"/>
              </a:ext>
            </a:extLst>
          </p:cNvPr>
          <p:cNvSpPr/>
          <p:nvPr/>
        </p:nvSpPr>
        <p:spPr>
          <a:xfrm>
            <a:off x="5123506" y="5287306"/>
            <a:ext cx="1233427" cy="1187499"/>
          </a:xfrm>
          <a:prstGeom prst="ellipse">
            <a:avLst/>
          </a:prstGeom>
          <a:blipFill>
            <a:blip r:embed="rId6"/>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Oval 32">
            <a:extLst>
              <a:ext uri="{FF2B5EF4-FFF2-40B4-BE49-F238E27FC236}">
                <a16:creationId xmlns:a16="http://schemas.microsoft.com/office/drawing/2014/main" id="{9450C9A0-B80B-41AE-821A-168A3377740A}"/>
              </a:ext>
            </a:extLst>
          </p:cNvPr>
          <p:cNvSpPr/>
          <p:nvPr/>
        </p:nvSpPr>
        <p:spPr>
          <a:xfrm>
            <a:off x="1467248" y="3943278"/>
            <a:ext cx="1188038" cy="1243700"/>
          </a:xfrm>
          <a:prstGeom prst="ellipse">
            <a:avLst/>
          </a:prstGeom>
          <a:blipFill>
            <a:blip r:embed="rId7" cstate="print">
              <a:extLst>
                <a:ext uri="{28A0092B-C50C-407E-A947-70E740481C1C}">
                  <a14:useLocalDpi xmlns:a14="http://schemas.microsoft.com/office/drawing/2010/main" val="0"/>
                </a:ext>
              </a:extLst>
            </a:blip>
            <a:srcRect/>
            <a:stretch>
              <a:fillRect l="-14000" r="-14000"/>
            </a:stretch>
          </a:blipFill>
          <a:ln>
            <a:solidFill>
              <a:srgbClr val="C0000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050" name="Picture 2" descr="HỒ CHÍ MINH – SỰ HÌNH THÀNH MỘT NHÂN CÁCH LỚN">
            <a:extLst>
              <a:ext uri="{FF2B5EF4-FFF2-40B4-BE49-F238E27FC236}">
                <a16:creationId xmlns:a16="http://schemas.microsoft.com/office/drawing/2014/main" id="{CA041A67-4B32-4831-9B45-27295B3E25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954" y="2702482"/>
            <a:ext cx="3064537" cy="246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67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72"/>
                                        </p:tgtEl>
                                        <p:attrNameLst>
                                          <p:attrName>style.visibility</p:attrName>
                                        </p:attrNameLst>
                                      </p:cBhvr>
                                      <p:to>
                                        <p:strVal val="visible"/>
                                      </p:to>
                                    </p:set>
                                    <p:animEffect transition="in" filter="dissolve">
                                      <p:cBhvr>
                                        <p:cTn id="7" dur="250"/>
                                        <p:tgtEl>
                                          <p:spTgt spid="23572"/>
                                        </p:tgtEl>
                                      </p:cBhvr>
                                    </p:animEffect>
                                  </p:childTnLst>
                                </p:cTn>
                              </p:par>
                              <p:par>
                                <p:cTn id="8" presetID="9" presetClass="entr" presetSubtype="0" fill="hold"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dissolve">
                                      <p:cBhvr>
                                        <p:cTn id="10" dur="250"/>
                                        <p:tgtEl>
                                          <p:spTgt spid="23558"/>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dissolve">
                                      <p:cBhvr>
                                        <p:cTn id="16" dur="250"/>
                                        <p:tgtEl>
                                          <p:spTgt spid="2355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573"/>
                                        </p:tgtEl>
                                        <p:attrNameLst>
                                          <p:attrName>style.visibility</p:attrName>
                                        </p:attrNameLst>
                                      </p:cBhvr>
                                      <p:to>
                                        <p:strVal val="visible"/>
                                      </p:to>
                                    </p:set>
                                    <p:animEffect transition="in" filter="dissolve">
                                      <p:cBhvr>
                                        <p:cTn id="21" dur="250"/>
                                        <p:tgtEl>
                                          <p:spTgt spid="23573"/>
                                        </p:tgtEl>
                                      </p:cBhvr>
                                    </p:animEffect>
                                  </p:childTnLst>
                                </p:cTn>
                              </p:par>
                              <p:par>
                                <p:cTn id="22" presetID="9" presetClass="entr" presetSubtype="0" fill="hold" nodeType="withEffect">
                                  <p:stCondLst>
                                    <p:cond delay="0"/>
                                  </p:stCondLst>
                                  <p:childTnLst>
                                    <p:set>
                                      <p:cBhvr>
                                        <p:cTn id="23" dur="1" fill="hold">
                                          <p:stCondLst>
                                            <p:cond delay="0"/>
                                          </p:stCondLst>
                                        </p:cTn>
                                        <p:tgtEl>
                                          <p:spTgt spid="23561"/>
                                        </p:tgtEl>
                                        <p:attrNameLst>
                                          <p:attrName>style.visibility</p:attrName>
                                        </p:attrNameLst>
                                      </p:cBhvr>
                                      <p:to>
                                        <p:strVal val="visible"/>
                                      </p:to>
                                    </p:set>
                                    <p:animEffect transition="in" filter="dissolve">
                                      <p:cBhvr>
                                        <p:cTn id="24" dur="250"/>
                                        <p:tgtEl>
                                          <p:spTgt spid="23561"/>
                                        </p:tgtEl>
                                      </p:cBhvr>
                                    </p:animEffect>
                                  </p:childTnLst>
                                </p:cTn>
                              </p:par>
                              <p:par>
                                <p:cTn id="25" presetID="9"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3556"/>
                                        </p:tgtEl>
                                        <p:attrNameLst>
                                          <p:attrName>style.visibility</p:attrName>
                                        </p:attrNameLst>
                                      </p:cBhvr>
                                      <p:to>
                                        <p:strVal val="visible"/>
                                      </p:to>
                                    </p:set>
                                    <p:animEffect transition="in" filter="dissolve">
                                      <p:cBhvr>
                                        <p:cTn id="30" dur="250"/>
                                        <p:tgtEl>
                                          <p:spTgt spid="2355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3571"/>
                                        </p:tgtEl>
                                        <p:attrNameLst>
                                          <p:attrName>style.visibility</p:attrName>
                                        </p:attrNameLst>
                                      </p:cBhvr>
                                      <p:to>
                                        <p:strVal val="visible"/>
                                      </p:to>
                                    </p:set>
                                    <p:animEffect transition="in" filter="dissolve">
                                      <p:cBhvr>
                                        <p:cTn id="35" dur="250"/>
                                        <p:tgtEl>
                                          <p:spTgt spid="23571"/>
                                        </p:tgtEl>
                                      </p:cBhvr>
                                    </p:animEffect>
                                  </p:childTnLst>
                                </p:cTn>
                              </p:par>
                              <p:par>
                                <p:cTn id="36" presetID="9" presetClass="entr" presetSubtype="0" fill="hold" nodeType="withEffect">
                                  <p:stCondLst>
                                    <p:cond delay="0"/>
                                  </p:stCondLst>
                                  <p:childTnLst>
                                    <p:set>
                                      <p:cBhvr>
                                        <p:cTn id="37" dur="1" fill="hold">
                                          <p:stCondLst>
                                            <p:cond delay="0"/>
                                          </p:stCondLst>
                                        </p:cTn>
                                        <p:tgtEl>
                                          <p:spTgt spid="23564"/>
                                        </p:tgtEl>
                                        <p:attrNameLst>
                                          <p:attrName>style.visibility</p:attrName>
                                        </p:attrNameLst>
                                      </p:cBhvr>
                                      <p:to>
                                        <p:strVal val="visible"/>
                                      </p:to>
                                    </p:set>
                                    <p:animEffect transition="in" filter="dissolve">
                                      <p:cBhvr>
                                        <p:cTn id="38" dur="250"/>
                                        <p:tgtEl>
                                          <p:spTgt spid="2356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3555"/>
                                        </p:tgtEl>
                                        <p:attrNameLst>
                                          <p:attrName>style.visibility</p:attrName>
                                        </p:attrNameLst>
                                      </p:cBhvr>
                                      <p:to>
                                        <p:strVal val="visible"/>
                                      </p:to>
                                    </p:set>
                                    <p:animEffect transition="in" filter="dissolve">
                                      <p:cBhvr>
                                        <p:cTn id="41" dur="250"/>
                                        <p:tgtEl>
                                          <p:spTgt spid="23555"/>
                                        </p:tgtEl>
                                      </p:cBhvr>
                                    </p:animEffect>
                                  </p:childTnLst>
                                </p:cTn>
                              </p:par>
                              <p:par>
                                <p:cTn id="42" presetID="9"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ssolv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570"/>
                                        </p:tgtEl>
                                        <p:attrNameLst>
                                          <p:attrName>style.visibility</p:attrName>
                                        </p:attrNameLst>
                                      </p:cBhvr>
                                      <p:to>
                                        <p:strVal val="visible"/>
                                      </p:to>
                                    </p:set>
                                    <p:animEffect transition="in" filter="dissolve">
                                      <p:cBhvr>
                                        <p:cTn id="49" dur="250"/>
                                        <p:tgtEl>
                                          <p:spTgt spid="2357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3554"/>
                                        </p:tgtEl>
                                        <p:attrNameLst>
                                          <p:attrName>style.visibility</p:attrName>
                                        </p:attrNameLst>
                                      </p:cBhvr>
                                      <p:to>
                                        <p:strVal val="visible"/>
                                      </p:to>
                                    </p:set>
                                    <p:animEffect transition="in" filter="dissolve">
                                      <p:cBhvr>
                                        <p:cTn id="52" dur="250"/>
                                        <p:tgtEl>
                                          <p:spTgt spid="23554"/>
                                        </p:tgtEl>
                                      </p:cBhvr>
                                    </p:animEffect>
                                  </p:childTnLst>
                                </p:cTn>
                              </p:par>
                              <p:par>
                                <p:cTn id="53" presetID="9" presetClass="entr" presetSubtype="0" fill="hold" nodeType="withEffect">
                                  <p:stCondLst>
                                    <p:cond delay="0"/>
                                  </p:stCondLst>
                                  <p:childTnLst>
                                    <p:set>
                                      <p:cBhvr>
                                        <p:cTn id="54" dur="1" fill="hold">
                                          <p:stCondLst>
                                            <p:cond delay="0"/>
                                          </p:stCondLst>
                                        </p:cTn>
                                        <p:tgtEl>
                                          <p:spTgt spid="23567"/>
                                        </p:tgtEl>
                                        <p:attrNameLst>
                                          <p:attrName>style.visibility</p:attrName>
                                        </p:attrNameLst>
                                      </p:cBhvr>
                                      <p:to>
                                        <p:strVal val="visible"/>
                                      </p:to>
                                    </p:set>
                                    <p:animEffect transition="in" filter="dissolve">
                                      <p:cBhvr>
                                        <p:cTn id="55" dur="250"/>
                                        <p:tgtEl>
                                          <p:spTgt spid="23567"/>
                                        </p:tgtEl>
                                      </p:cBhvr>
                                    </p:animEffect>
                                  </p:childTnLst>
                                </p:cTn>
                              </p:par>
                              <p:par>
                                <p:cTn id="56" presetID="9"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dissolve">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23557" grpId="0" animBg="1"/>
      <p:bldP spid="23570" grpId="0"/>
      <p:bldP spid="23571" grpId="0"/>
      <p:bldP spid="23572" grpId="0"/>
      <p:bldP spid="2357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accent6">
                <a:lumMod val="20000"/>
                <a:lumOff val="80000"/>
              </a:schemeClr>
            </a:gs>
            <a:gs pos="88000">
              <a:schemeClr val="accent4">
                <a:lumMod val="20000"/>
                <a:lumOff val="80000"/>
              </a:schemeClr>
            </a:gs>
            <a:gs pos="51000">
              <a:schemeClr val="tx2">
                <a:lumMod val="25000"/>
                <a:lumOff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76047"/>
            <a:ext cx="9143999" cy="5010029"/>
          </a:xfrm>
          <a:prstGeom prst="rect">
            <a:avLst/>
          </a:prstGeom>
          <a:noFill/>
          <a:effectLst>
            <a:outerShdw blurRad="50800" dist="38100" dir="8400000" algn="tl" rotWithShape="0">
              <a:prstClr val="black">
                <a:alpha val="40000"/>
              </a:prstClr>
            </a:outerShdw>
          </a:effectLst>
        </p:spPr>
      </p:pic>
      <p:sp>
        <p:nvSpPr>
          <p:cNvPr id="6" name="TextBox 5"/>
          <p:cNvSpPr txBox="1"/>
          <p:nvPr/>
        </p:nvSpPr>
        <p:spPr>
          <a:xfrm>
            <a:off x="2849295" y="1628507"/>
            <a:ext cx="6460958" cy="2723823"/>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HỌC TẬP VÀ LÀM THEO </a:t>
            </a:r>
            <a:b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br>
            <a: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T</a:t>
            </a:r>
            <a:r>
              <a:rPr kumimoji="0" lang="vi-VN"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Ư</a:t>
            </a:r>
            <a: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 TƯỞNG, ĐẠO ĐỨC, </a:t>
            </a:r>
            <a:b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br>
            <a: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PHONG CÁCH HỒ CHÍ MINH </a:t>
            </a:r>
            <a:b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br>
            <a: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VỀ PHÁT HUY GIÁ TRỊ VĂN HOÁ, CON NGƯỜI VIỆT NAM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TẠI TP. HỒ CHÍ MINH</a:t>
            </a:r>
            <a:endParaRPr kumimoji="0" lang="en-GB" sz="2850" b="1" i="0" u="none" strike="noStrike" kern="1200" cap="none" spc="0" normalizeH="0" baseline="0" noProof="0" dirty="0">
              <a:ln>
                <a:solidFill>
                  <a:srgbClr val="FF0000"/>
                </a:solidFill>
              </a:ln>
              <a:solidFill>
                <a:srgbClr val="FC0280"/>
              </a:solidFill>
              <a:effectLst>
                <a:glow rad="63500">
                  <a:srgbClr val="FFB400">
                    <a:satMod val="175000"/>
                    <a:alpha val="40000"/>
                  </a:srgbClr>
                </a:glow>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824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794348" y="1965426"/>
            <a:ext cx="6096000" cy="2927148"/>
          </a:xfrm>
          <a:prstGeom prst="rect">
            <a:avLst/>
          </a:prstGeom>
          <a:noFill/>
          <a:ln>
            <a:solidFill>
              <a:srgbClr val="FFFF00"/>
            </a:solidFill>
          </a:ln>
        </p:spPr>
        <p:txBody>
          <a:bodyPr wrap="square" lIns="91440" tIns="274320" bIns="274320">
            <a:spAutoFit/>
          </a:bodyPr>
          <a:lstStyle/>
          <a:p>
            <a:pPr lvl="0" algn="just" defTabSz="914400" fontAlgn="base">
              <a:lnSpc>
                <a:spcPts val="3800"/>
              </a:lnSpc>
              <a:spcBef>
                <a:spcPts val="200"/>
              </a:spcBef>
              <a:spcAft>
                <a:spcPts val="200"/>
              </a:spcAft>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I. NHỮNG NỘI DUNG CỐT LÕI     TƯ TƯỞNG, ĐẠO ĐỨC VÀ    PHONG CÁCH HỒ CHÍ MINH </a:t>
            </a:r>
            <a:r>
              <a:rPr kumimoji="0" lang="vi-VN" sz="2800" b="1" i="0" u="none" strike="noStrike" kern="1200" cap="none" spc="0" normalizeH="0" baseline="0" noProof="0" dirty="0">
                <a:ln>
                  <a:noFill/>
                </a:ln>
                <a:solidFill>
                  <a:prstClr val="white"/>
                </a:solidFill>
                <a:effectLst/>
                <a:uLnTx/>
                <a:uFillTx/>
                <a:latin typeface="Arial" charset="0"/>
                <a:ea typeface="+mn-ea"/>
                <a:cs typeface="+mn-cs"/>
              </a:rPr>
              <a:t>V</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Ề</a:t>
            </a:r>
            <a:r>
              <a:rPr kumimoji="0" lang="vi-VN" sz="2800" b="1" i="0" u="none" strike="noStrike" kern="1200" cap="none" spc="0" normalizeH="0" baseline="0" noProof="0" dirty="0">
                <a:ln>
                  <a:noFill/>
                </a:ln>
                <a:solidFill>
                  <a:prstClr val="white"/>
                </a:solidFill>
                <a:effectLst/>
                <a:uLnTx/>
                <a:uFillTx/>
                <a:latin typeface="Arial" charset="0"/>
                <a:ea typeface="+mn-ea"/>
                <a:cs typeface="+mn-cs"/>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a:t>
            </a:r>
            <a:r>
              <a:rPr lang="en-US" sz="2800" b="1" dirty="0">
                <a:solidFill>
                  <a:schemeClr val="bg1"/>
                </a:solidFill>
                <a:latin typeface="Arial" panose="020B0604020202020204" pitchFamily="34" charset="0"/>
                <a:cs typeface="Arial" panose="020B0604020202020204" pitchFamily="34" charset="0"/>
              </a:rPr>
              <a:t>PHÁT HUY GIÁ TRỊ VĂN HOÁ, CON NGƯỜI VIỆT NAM</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3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057400" y="533400"/>
            <a:ext cx="6705600" cy="34624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vi-VN" sz="5400" b="1" i="0" u="none" strike="noStrike" kern="1200" cap="none" spc="0" normalizeH="0" baseline="0" noProof="0">
                <a:ln>
                  <a:noFill/>
                </a:ln>
                <a:solidFill>
                  <a:srgbClr val="FF0000"/>
                </a:solidFill>
                <a:effectLst/>
                <a:uLnTx/>
                <a:uFillTx/>
                <a:latin typeface="Arial" charset="0"/>
                <a:ea typeface="+mn-ea"/>
                <a:cs typeface="+mn-cs"/>
              </a:rPr>
              <a:t> </a:t>
            </a:r>
            <a:r>
              <a:rPr kumimoji="0" lang="vi-VN" sz="2800" b="1" i="0" u="none" strike="noStrike" kern="1200" cap="none" spc="0" normalizeH="0" baseline="0" noProof="0">
                <a:ln>
                  <a:noFill/>
                </a:ln>
                <a:solidFill>
                  <a:srgbClr val="FF0000"/>
                </a:solidFill>
                <a:effectLst/>
                <a:uLnTx/>
                <a:uFillTx/>
                <a:latin typeface="Arial" charset="0"/>
                <a:ea typeface="+mn-ea"/>
                <a:cs typeface="+mn-cs"/>
              </a:rPr>
              <a:t>“</a:t>
            </a:r>
            <a:r>
              <a:rPr kumimoji="0" lang="en-US" sz="2800" b="1" i="0" u="none" strike="noStrike" kern="1200" cap="none" spc="0" normalizeH="0" baseline="0" noProof="0">
                <a:ln>
                  <a:noFill/>
                </a:ln>
                <a:solidFill>
                  <a:srgbClr val="FF0000"/>
                </a:solidFill>
                <a:effectLst/>
                <a:uLnTx/>
                <a:uFillTx/>
                <a:latin typeface="Arial" charset="0"/>
                <a:ea typeface="+mn-ea"/>
                <a:cs typeface="+mn-cs"/>
              </a:rPr>
              <a:t>HỌC TẬP VÀ LÀM THEO</a:t>
            </a: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charset="0"/>
                <a:ea typeface="+mn-ea"/>
                <a:cs typeface="+mn-cs"/>
              </a:rPr>
              <a:t>TƯ TƯỞNG, ĐẠ</a:t>
            </a:r>
            <a:r>
              <a:rPr kumimoji="0" lang="en-US" sz="2800" b="1" i="0" u="none" strike="noStrike" kern="1200" cap="none" spc="0" normalizeH="0" baseline="0" noProof="0">
                <a:ln>
                  <a:noFill/>
                </a:ln>
                <a:solidFill>
                  <a:srgbClr val="FF0000"/>
                </a:solidFill>
                <a:effectLst/>
                <a:uLnTx/>
                <a:uFillTx/>
                <a:latin typeface="Arial" charset="0"/>
                <a:ea typeface="+mn-ea"/>
                <a:cs typeface="+mn-cs"/>
              </a:rPr>
              <a:t>O</a:t>
            </a:r>
            <a:r>
              <a:rPr kumimoji="0" lang="vi-VN" sz="2800" b="1" i="0" u="none" strike="noStrike" kern="1200" cap="none" spc="0" normalizeH="0" baseline="0" noProof="0">
                <a:ln>
                  <a:noFill/>
                </a:ln>
                <a:solidFill>
                  <a:srgbClr val="FF0000"/>
                </a:solidFill>
                <a:effectLst/>
                <a:uLnTx/>
                <a:uFillTx/>
                <a:latin typeface="Arial" charset="0"/>
                <a:ea typeface="+mn-ea"/>
                <a:cs typeface="+mn-cs"/>
              </a:rPr>
              <a:t> ĐỨC, PHONG CÁCH</a:t>
            </a:r>
            <a:endParaRPr kumimoji="0" lang="en-US" sz="2800" b="1" i="0" u="none" strike="noStrike" kern="1200" cap="none" spc="0" normalizeH="0" baseline="0" noProof="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charset="0"/>
                <a:ea typeface="+mn-ea"/>
                <a:cs typeface="+mn-cs"/>
              </a:rPr>
              <a:t>H</a:t>
            </a:r>
            <a:r>
              <a:rPr kumimoji="0" lang="en-US" sz="2800" b="1" i="0" u="none" strike="noStrike" kern="1200" cap="none" spc="0" normalizeH="0" baseline="0" noProof="0">
                <a:ln>
                  <a:noFill/>
                </a:ln>
                <a:solidFill>
                  <a:srgbClr val="FF0000"/>
                </a:solidFill>
                <a:effectLst/>
                <a:uLnTx/>
                <a:uFillTx/>
                <a:latin typeface="Arial" charset="0"/>
                <a:ea typeface="+mn-ea"/>
                <a:cs typeface="+mn-cs"/>
              </a:rPr>
              <a:t>Ồ</a:t>
            </a:r>
            <a:r>
              <a:rPr kumimoji="0" lang="vi-VN" sz="2800" b="1" i="0" u="none" strike="noStrike" kern="1200" cap="none" spc="0" normalizeH="0" baseline="0" noProof="0">
                <a:ln>
                  <a:noFill/>
                </a:ln>
                <a:solidFill>
                  <a:srgbClr val="FF0000"/>
                </a:solidFill>
                <a:effectLst/>
                <a:uLnTx/>
                <a:uFillTx/>
                <a:latin typeface="Arial" charset="0"/>
                <a:ea typeface="+mn-ea"/>
                <a:cs typeface="+mn-cs"/>
              </a:rPr>
              <a:t> CHÍ MINH</a:t>
            </a:r>
            <a:r>
              <a:rPr kumimoji="0" lang="en-US" sz="2800" b="1" i="0" u="none" strike="noStrike" kern="1200" cap="none" spc="0" normalizeH="0" baseline="0" noProof="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charset="0"/>
                <a:ea typeface="+mn-ea"/>
                <a:cs typeface="+mn-cs"/>
              </a:rPr>
              <a:t>V</a:t>
            </a:r>
            <a:r>
              <a:rPr kumimoji="0" lang="en-US" sz="2800" b="1" i="0" u="none" strike="noStrike" kern="1200" cap="none" spc="0" normalizeH="0" baseline="0" noProof="0">
                <a:ln>
                  <a:noFill/>
                </a:ln>
                <a:solidFill>
                  <a:srgbClr val="FF0000"/>
                </a:solidFill>
                <a:effectLst/>
                <a:uLnTx/>
                <a:uFillTx/>
                <a:latin typeface="Arial" charset="0"/>
                <a:ea typeface="+mn-ea"/>
                <a:cs typeface="+mn-cs"/>
              </a:rPr>
              <a:t>Ề</a:t>
            </a:r>
            <a:r>
              <a:rPr kumimoji="0" lang="vi-VN" sz="2800" b="1" i="0" u="none" strike="noStrike" kern="1200" cap="none" spc="0" normalizeH="0" baseline="0" noProof="0">
                <a:ln>
                  <a:noFill/>
                </a:ln>
                <a:solidFill>
                  <a:srgbClr val="FF0000"/>
                </a:solidFill>
                <a:effectLst/>
                <a:uLnTx/>
                <a:uFillTx/>
                <a:latin typeface="Arial" charset="0"/>
                <a:ea typeface="+mn-ea"/>
                <a:cs typeface="+mn-cs"/>
              </a:rPr>
              <a:t> Ý CHÍ TỰ LỰC, TỰ CƯỜNG VÀ</a:t>
            </a:r>
            <a:endParaRPr kumimoji="0" lang="en-US" sz="2800" b="1" i="0" u="none" strike="noStrike" kern="1200" cap="none" spc="0" normalizeH="0" baseline="0" noProof="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charset="0"/>
                <a:ea typeface="+mn-ea"/>
                <a:cs typeface="+mn-cs"/>
              </a:rPr>
              <a:t>KHÁT VỌNG PHÁT TRIỂN</a:t>
            </a:r>
            <a:endParaRPr kumimoji="0" lang="en-US" sz="2800" b="1" i="0" u="none" strike="noStrike" kern="1200" cap="none" spc="0" normalizeH="0" baseline="0" noProof="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charset="0"/>
                <a:ea typeface="+mn-ea"/>
                <a:cs typeface="+mn-cs"/>
              </a:rPr>
              <a:t>ĐẤT NƯỚC PHỒN VINH, HẠNH PHÚC"</a:t>
            </a:r>
            <a:endParaRPr kumimoji="0" lang="en-US" sz="4800" b="1" i="0" u="none" strike="noStrike" kern="1200" cap="none" spc="50" normalizeH="0" baseline="0" noProof="0">
              <a:ln w="11430"/>
              <a:solidFill>
                <a:srgbClr val="FF0000"/>
              </a:solidFill>
              <a:effectLst>
                <a:outerShdw blurRad="76200" dist="50800" dir="5400000" algn="tl" rotWithShape="0">
                  <a:srgbClr val="000000">
                    <a:alpha val="65000"/>
                  </a:srgbClr>
                </a:outerShdw>
              </a:effectLst>
              <a:uLnTx/>
              <a:uFillTx/>
              <a:latin typeface="Arial" charset="0"/>
              <a:ea typeface="+mn-ea"/>
              <a:cs typeface="+mn-cs"/>
            </a:endParaRPr>
          </a:p>
        </p:txBody>
      </p:sp>
    </p:spTree>
    <p:extLst>
      <p:ext uri="{BB962C8B-B14F-4D97-AF65-F5344CB8AC3E}">
        <p14:creationId xmlns:p14="http://schemas.microsoft.com/office/powerpoint/2010/main" val="414307365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344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Content Placeholder 2"/>
          <p:cNvSpPr txBox="1">
            <a:spLocks/>
          </p:cNvSpPr>
          <p:nvPr/>
        </p:nvSpPr>
        <p:spPr bwMode="auto">
          <a:xfrm>
            <a:off x="1066799" y="245857"/>
            <a:ext cx="7025015" cy="762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ctr" defTabSz="914400" rtl="0" eaLnBrk="1" fontAlgn="auto" latinLnBrk="0" hangingPunct="1">
              <a:lnSpc>
                <a:spcPct val="100000"/>
              </a:lnSpc>
              <a:spcBef>
                <a:spcPct val="20000"/>
              </a:spcBef>
              <a:spcAft>
                <a:spcPts val="0"/>
              </a:spcAft>
              <a:buClr>
                <a:srgbClr val="800080"/>
              </a:buClr>
              <a:buSzPct val="60000"/>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1.Khái </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niệm</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văn</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hóa</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theo</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T</a:t>
            </a:r>
            <a:r>
              <a:rPr kumimoji="0" lang="vi-VN"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ư</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t</a:t>
            </a:r>
            <a:r>
              <a:rPr kumimoji="0" lang="vi-VN"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ư</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ởng</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Hồ</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Chí</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Minh</a:t>
            </a:r>
            <a:endParaRPr kumimoji="0" lang="vi-VN"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5D5D008-228F-4933-95CE-C7D0981DBBBA}"/>
              </a:ext>
            </a:extLst>
          </p:cNvPr>
          <p:cNvSpPr/>
          <p:nvPr/>
        </p:nvSpPr>
        <p:spPr>
          <a:xfrm>
            <a:off x="576197" y="1256655"/>
            <a:ext cx="7991606" cy="4567404"/>
          </a:xfrm>
          <a:prstGeom prst="rect">
            <a:avLst/>
          </a:prstGeom>
        </p:spPr>
        <p:txBody>
          <a:bodyPr wrap="square">
            <a:spAutoFit/>
          </a:bodyPr>
          <a:lstStyle/>
          <a:p>
            <a:pPr algn="just">
              <a:lnSpc>
                <a:spcPts val="3400"/>
              </a:lnSpc>
            </a:pPr>
            <a:r>
              <a:rPr lang="en-US" sz="2400" b="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Vì</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lẽ</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tồn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cũng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mục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đích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cuộc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loài</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mới</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sáng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phát</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minh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ra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ngôn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ngữ</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chữ</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viết</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đạo</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đức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pháp</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luật</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khoa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tôn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giáo</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văn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thuật</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cụ</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hoạt</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hằng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phương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Toàn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sáng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phát</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minh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đó</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tức</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văn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hoá</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lgn="just">
              <a:lnSpc>
                <a:spcPts val="3400"/>
              </a:lnSpc>
              <a:spcBef>
                <a:spcPts val="1200"/>
              </a:spcBef>
            </a:pP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Văn</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hoá</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tổng</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hợp</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mọi</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phương</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cùng</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biểu</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hiện</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loài</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đã</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2400" b="1" i="1" spc="-20" dirty="0">
                <a:solidFill>
                  <a:srgbClr val="FF0000"/>
                </a:solidFill>
                <a:latin typeface="Arial" panose="020B0604020202020204" pitchFamily="34" charset="0"/>
                <a:ea typeface="Times New Roman" panose="02020603050405020304" pitchFamily="18" charset="0"/>
                <a:cs typeface="Arial" panose="020B0604020202020204" pitchFamily="34" charset="0"/>
              </a:rPr>
              <a:t> ra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nhằm</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thích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đời</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sống</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đòi</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hỏi</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400" b="1" i="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i="1" spc="-2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tồn</a:t>
            </a:r>
            <a:r>
              <a:rPr lang="en-US" sz="2400" b="1" spc="-2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874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5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2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205842" y="46120"/>
            <a:ext cx="7005638" cy="563562"/>
          </a:xfrm>
        </p:spPr>
        <p:txBody>
          <a:bodyPr/>
          <a:lstStyle/>
          <a:p>
            <a:r>
              <a:rPr lang="en-US" sz="2800" dirty="0">
                <a:latin typeface="Arial" panose="020B0604020202020204" pitchFamily="34" charset="0"/>
                <a:cs typeface="Arial" panose="020B0604020202020204" pitchFamily="34" charset="0"/>
              </a:rPr>
              <a:t>5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hướng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mới</a:t>
            </a:r>
            <a:endParaRPr lang="en-US" sz="2800" dirty="0">
              <a:latin typeface="Arial" panose="020B0604020202020204" pitchFamily="34" charset="0"/>
              <a:cs typeface="Arial" panose="020B0604020202020204" pitchFamily="34" charset="0"/>
            </a:endParaRPr>
          </a:p>
        </p:txBody>
      </p:sp>
      <p:sp>
        <p:nvSpPr>
          <p:cNvPr id="48" name="Oval 4"/>
          <p:cNvSpPr>
            <a:spLocks noChangeArrowheads="1"/>
          </p:cNvSpPr>
          <p:nvPr/>
        </p:nvSpPr>
        <p:spPr bwMode="auto">
          <a:xfrm>
            <a:off x="2711588" y="1972015"/>
            <a:ext cx="3671888" cy="3641726"/>
          </a:xfrm>
          <a:prstGeom prst="ellipse">
            <a:avLst/>
          </a:prstGeom>
          <a:gradFill rotWithShape="1">
            <a:gsLst>
              <a:gs pos="0">
                <a:schemeClr val="accent1"/>
              </a:gs>
              <a:gs pos="100000">
                <a:schemeClr val="accent1">
                  <a:gamma/>
                  <a:tint val="0"/>
                  <a:invGamma/>
                </a:schemeClr>
              </a:gs>
            </a:gsLst>
            <a:lin ang="5400000" scaled="1"/>
          </a:gradFill>
          <a:ln w="9525"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nvGrpSpPr>
          <p:cNvPr id="49" name="Group 9"/>
          <p:cNvGrpSpPr>
            <a:grpSpLocks/>
          </p:cNvGrpSpPr>
          <p:nvPr/>
        </p:nvGrpSpPr>
        <p:grpSpPr bwMode="auto">
          <a:xfrm>
            <a:off x="4156075" y="1631950"/>
            <a:ext cx="623888" cy="606425"/>
            <a:chOff x="2640" y="1088"/>
            <a:chExt cx="432" cy="415"/>
          </a:xfrm>
        </p:grpSpPr>
        <p:grpSp>
          <p:nvGrpSpPr>
            <p:cNvPr id="50" name="Group 10"/>
            <p:cNvGrpSpPr>
              <a:grpSpLocks/>
            </p:cNvGrpSpPr>
            <p:nvPr/>
          </p:nvGrpSpPr>
          <p:grpSpPr bwMode="auto">
            <a:xfrm>
              <a:off x="2640" y="1088"/>
              <a:ext cx="432" cy="415"/>
              <a:chOff x="2016" y="1920"/>
              <a:chExt cx="1680" cy="1680"/>
            </a:xfrm>
          </p:grpSpPr>
          <p:sp>
            <p:nvSpPr>
              <p:cNvPr id="52" name="Oval 11"/>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53" name="Freeform 12"/>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51" name="Text Box 13"/>
            <p:cNvSpPr txBox="1">
              <a:spLocks noChangeArrowheads="1"/>
            </p:cNvSpPr>
            <p:nvPr/>
          </p:nvSpPr>
          <p:spPr bwMode="gray">
            <a:xfrm>
              <a:off x="2725" y="1152"/>
              <a:ext cx="28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a</a:t>
              </a:r>
            </a:p>
          </p:txBody>
        </p:sp>
      </p:grpSp>
      <p:grpSp>
        <p:nvGrpSpPr>
          <p:cNvPr id="55" name="Group 14"/>
          <p:cNvGrpSpPr>
            <a:grpSpLocks/>
          </p:cNvGrpSpPr>
          <p:nvPr/>
        </p:nvGrpSpPr>
        <p:grpSpPr bwMode="auto">
          <a:xfrm>
            <a:off x="3546067" y="4921980"/>
            <a:ext cx="290513" cy="257175"/>
            <a:chOff x="2236" y="3191"/>
            <a:chExt cx="201" cy="176"/>
          </a:xfrm>
        </p:grpSpPr>
        <p:sp>
          <p:nvSpPr>
            <p:cNvPr id="56" name="Oval 15"/>
            <p:cNvSpPr>
              <a:spLocks noChangeArrowheads="1"/>
            </p:cNvSpPr>
            <p:nvPr/>
          </p:nvSpPr>
          <p:spPr bwMode="gray">
            <a:xfrm rot="18227093">
              <a:off x="2239" y="3282"/>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57" name="Oval 16"/>
            <p:cNvSpPr>
              <a:spLocks noChangeArrowheads="1"/>
            </p:cNvSpPr>
            <p:nvPr/>
          </p:nvSpPr>
          <p:spPr bwMode="gray">
            <a:xfrm rot="18227093">
              <a:off x="2353" y="3188"/>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grpSp>
        <p:nvGrpSpPr>
          <p:cNvPr id="58" name="Group 17"/>
          <p:cNvGrpSpPr>
            <a:grpSpLocks/>
          </p:cNvGrpSpPr>
          <p:nvPr/>
        </p:nvGrpSpPr>
        <p:grpSpPr bwMode="auto">
          <a:xfrm>
            <a:off x="3039456" y="5062954"/>
            <a:ext cx="623888" cy="630238"/>
            <a:chOff x="1824" y="3357"/>
            <a:chExt cx="432" cy="432"/>
          </a:xfrm>
        </p:grpSpPr>
        <p:grpSp>
          <p:nvGrpSpPr>
            <p:cNvPr id="59" name="Group 18"/>
            <p:cNvGrpSpPr>
              <a:grpSpLocks/>
            </p:cNvGrpSpPr>
            <p:nvPr/>
          </p:nvGrpSpPr>
          <p:grpSpPr bwMode="auto">
            <a:xfrm>
              <a:off x="1824" y="3357"/>
              <a:ext cx="432" cy="432"/>
              <a:chOff x="2016" y="1920"/>
              <a:chExt cx="1680" cy="1680"/>
            </a:xfrm>
          </p:grpSpPr>
          <p:sp>
            <p:nvSpPr>
              <p:cNvPr id="61" name="Oval 19"/>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62" name="Freeform 2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60" name="Text Box 21"/>
            <p:cNvSpPr txBox="1">
              <a:spLocks noChangeArrowheads="1"/>
            </p:cNvSpPr>
            <p:nvPr/>
          </p:nvSpPr>
          <p:spPr bwMode="gray">
            <a:xfrm>
              <a:off x="1895" y="3438"/>
              <a:ext cx="28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d</a:t>
              </a:r>
            </a:p>
          </p:txBody>
        </p:sp>
      </p:grpSp>
      <p:grpSp>
        <p:nvGrpSpPr>
          <p:cNvPr id="63" name="Group 22"/>
          <p:cNvGrpSpPr>
            <a:grpSpLocks/>
          </p:cNvGrpSpPr>
          <p:nvPr/>
        </p:nvGrpSpPr>
        <p:grpSpPr bwMode="auto">
          <a:xfrm>
            <a:off x="6029325" y="2894013"/>
            <a:ext cx="620713" cy="636588"/>
            <a:chOff x="3938" y="1968"/>
            <a:chExt cx="430" cy="437"/>
          </a:xfrm>
        </p:grpSpPr>
        <p:grpSp>
          <p:nvGrpSpPr>
            <p:cNvPr id="64" name="Group 23"/>
            <p:cNvGrpSpPr>
              <a:grpSpLocks/>
            </p:cNvGrpSpPr>
            <p:nvPr/>
          </p:nvGrpSpPr>
          <p:grpSpPr bwMode="auto">
            <a:xfrm>
              <a:off x="3938" y="1968"/>
              <a:ext cx="430" cy="437"/>
              <a:chOff x="2016" y="1920"/>
              <a:chExt cx="1680" cy="1680"/>
            </a:xfrm>
          </p:grpSpPr>
          <p:sp>
            <p:nvSpPr>
              <p:cNvPr id="66" name="Oval 24"/>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67" name="Freeform 25"/>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65" name="Text Box 26"/>
            <p:cNvSpPr txBox="1">
              <a:spLocks noChangeArrowheads="1"/>
            </p:cNvSpPr>
            <p:nvPr/>
          </p:nvSpPr>
          <p:spPr bwMode="gray">
            <a:xfrm>
              <a:off x="4007" y="2028"/>
              <a:ext cx="280"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b</a:t>
              </a:r>
            </a:p>
          </p:txBody>
        </p:sp>
      </p:grpSp>
      <p:grpSp>
        <p:nvGrpSpPr>
          <p:cNvPr id="68" name="Group 27"/>
          <p:cNvGrpSpPr>
            <a:grpSpLocks/>
          </p:cNvGrpSpPr>
          <p:nvPr/>
        </p:nvGrpSpPr>
        <p:grpSpPr bwMode="auto">
          <a:xfrm>
            <a:off x="5421003" y="5010743"/>
            <a:ext cx="595313" cy="571500"/>
            <a:chOff x="3552" y="3339"/>
            <a:chExt cx="412" cy="392"/>
          </a:xfrm>
        </p:grpSpPr>
        <p:grpSp>
          <p:nvGrpSpPr>
            <p:cNvPr id="69" name="Group 28"/>
            <p:cNvGrpSpPr>
              <a:grpSpLocks/>
            </p:cNvGrpSpPr>
            <p:nvPr/>
          </p:nvGrpSpPr>
          <p:grpSpPr bwMode="auto">
            <a:xfrm>
              <a:off x="3552" y="3339"/>
              <a:ext cx="412" cy="392"/>
              <a:chOff x="2016" y="1920"/>
              <a:chExt cx="1680" cy="1680"/>
            </a:xfrm>
          </p:grpSpPr>
          <p:sp>
            <p:nvSpPr>
              <p:cNvPr id="71" name="Oval 29"/>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72" name="Freeform 3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70" name="Text Box 31"/>
            <p:cNvSpPr txBox="1">
              <a:spLocks noChangeArrowheads="1"/>
            </p:cNvSpPr>
            <p:nvPr/>
          </p:nvSpPr>
          <p:spPr bwMode="gray">
            <a:xfrm>
              <a:off x="3653" y="3360"/>
              <a:ext cx="253"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c</a:t>
              </a:r>
            </a:p>
          </p:txBody>
        </p:sp>
      </p:grpSp>
      <p:grpSp>
        <p:nvGrpSpPr>
          <p:cNvPr id="73" name="Group 32"/>
          <p:cNvGrpSpPr>
            <a:grpSpLocks/>
          </p:cNvGrpSpPr>
          <p:nvPr/>
        </p:nvGrpSpPr>
        <p:grpSpPr bwMode="auto">
          <a:xfrm>
            <a:off x="2493963" y="2894013"/>
            <a:ext cx="623888" cy="630238"/>
            <a:chOff x="1488" y="1968"/>
            <a:chExt cx="432" cy="432"/>
          </a:xfrm>
        </p:grpSpPr>
        <p:grpSp>
          <p:nvGrpSpPr>
            <p:cNvPr id="74" name="Group 33"/>
            <p:cNvGrpSpPr>
              <a:grpSpLocks/>
            </p:cNvGrpSpPr>
            <p:nvPr/>
          </p:nvGrpSpPr>
          <p:grpSpPr bwMode="auto">
            <a:xfrm>
              <a:off x="1488" y="1968"/>
              <a:ext cx="432" cy="432"/>
              <a:chOff x="2016" y="1920"/>
              <a:chExt cx="1680" cy="1680"/>
            </a:xfrm>
          </p:grpSpPr>
          <p:sp>
            <p:nvSpPr>
              <p:cNvPr id="76" name="Oval 34"/>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77" name="Freeform 35"/>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75" name="Text Box 36"/>
            <p:cNvSpPr txBox="1">
              <a:spLocks noChangeArrowheads="1"/>
            </p:cNvSpPr>
            <p:nvPr/>
          </p:nvSpPr>
          <p:spPr bwMode="gray">
            <a:xfrm>
              <a:off x="1575" y="2016"/>
              <a:ext cx="277"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đ</a:t>
              </a:r>
            </a:p>
          </p:txBody>
        </p:sp>
      </p:grpSp>
      <p:sp>
        <p:nvSpPr>
          <p:cNvPr id="78" name="Oval 37"/>
          <p:cNvSpPr>
            <a:spLocks noChangeArrowheads="1"/>
          </p:cNvSpPr>
          <p:nvPr/>
        </p:nvSpPr>
        <p:spPr bwMode="gray">
          <a:xfrm rot="18227093">
            <a:off x="5368227" y="5063000"/>
            <a:ext cx="119063"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79" name="Oval 38"/>
          <p:cNvSpPr>
            <a:spLocks noChangeArrowheads="1"/>
          </p:cNvSpPr>
          <p:nvPr/>
        </p:nvSpPr>
        <p:spPr bwMode="gray">
          <a:xfrm rot="18227093">
            <a:off x="5173441" y="4896645"/>
            <a:ext cx="119063"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nvGrpSpPr>
          <p:cNvPr id="80" name="Group 39"/>
          <p:cNvGrpSpPr>
            <a:grpSpLocks/>
          </p:cNvGrpSpPr>
          <p:nvPr/>
        </p:nvGrpSpPr>
        <p:grpSpPr bwMode="auto">
          <a:xfrm>
            <a:off x="3186113" y="3313113"/>
            <a:ext cx="333375" cy="190500"/>
            <a:chOff x="2016" y="2304"/>
            <a:chExt cx="231" cy="130"/>
          </a:xfrm>
        </p:grpSpPr>
        <p:sp>
          <p:nvSpPr>
            <p:cNvPr id="81" name="Oval 40"/>
            <p:cNvSpPr>
              <a:spLocks noChangeArrowheads="1"/>
            </p:cNvSpPr>
            <p:nvPr/>
          </p:nvSpPr>
          <p:spPr bwMode="gray">
            <a:xfrm rot="18227093">
              <a:off x="2019" y="2301"/>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82" name="Oval 41"/>
            <p:cNvSpPr>
              <a:spLocks noChangeArrowheads="1"/>
            </p:cNvSpPr>
            <p:nvPr/>
          </p:nvSpPr>
          <p:spPr bwMode="gray">
            <a:xfrm rot="18227093">
              <a:off x="2163" y="2349"/>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grpSp>
        <p:nvGrpSpPr>
          <p:cNvPr id="83" name="Group 42"/>
          <p:cNvGrpSpPr>
            <a:grpSpLocks/>
          </p:cNvGrpSpPr>
          <p:nvPr/>
        </p:nvGrpSpPr>
        <p:grpSpPr bwMode="auto">
          <a:xfrm>
            <a:off x="4418310" y="2238375"/>
            <a:ext cx="125413" cy="379413"/>
            <a:chOff x="2832" y="1612"/>
            <a:chExt cx="87" cy="260"/>
          </a:xfrm>
        </p:grpSpPr>
        <p:sp>
          <p:nvSpPr>
            <p:cNvPr id="84" name="Oval 43"/>
            <p:cNvSpPr>
              <a:spLocks noChangeArrowheads="1"/>
            </p:cNvSpPr>
            <p:nvPr/>
          </p:nvSpPr>
          <p:spPr bwMode="gray">
            <a:xfrm rot="18227093">
              <a:off x="2835" y="1609"/>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85" name="Oval 44"/>
            <p:cNvSpPr>
              <a:spLocks noChangeArrowheads="1"/>
            </p:cNvSpPr>
            <p:nvPr/>
          </p:nvSpPr>
          <p:spPr bwMode="gray">
            <a:xfrm rot="18227093">
              <a:off x="2835"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86" name="Oval 45"/>
          <p:cNvSpPr>
            <a:spLocks noChangeArrowheads="1"/>
          </p:cNvSpPr>
          <p:nvPr/>
        </p:nvSpPr>
        <p:spPr bwMode="gray">
          <a:xfrm rot="18227093">
            <a:off x="5888747" y="3320563"/>
            <a:ext cx="119063"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87" name="Oval 46"/>
          <p:cNvSpPr>
            <a:spLocks noChangeArrowheads="1"/>
          </p:cNvSpPr>
          <p:nvPr/>
        </p:nvSpPr>
        <p:spPr bwMode="gray">
          <a:xfrm rot="18227093">
            <a:off x="5734934" y="3424853"/>
            <a:ext cx="119063"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88" name="Text Box 47"/>
          <p:cNvSpPr txBox="1">
            <a:spLocks noChangeArrowheads="1"/>
          </p:cNvSpPr>
          <p:nvPr/>
        </p:nvSpPr>
        <p:spPr bwMode="auto">
          <a:xfrm>
            <a:off x="88204" y="1809877"/>
            <a:ext cx="22397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defRPr/>
            </a:pPr>
            <a:r>
              <a:rPr lang="en-US" sz="2400" b="1" dirty="0" err="1">
                <a:latin typeface="Arial" panose="020B0604020202020204" pitchFamily="34" charset="0"/>
                <a:cs typeface="Arial" panose="020B0604020202020204" pitchFamily="34" charset="0"/>
              </a:rPr>
              <a:t>Xây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dựng</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kinh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tế</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9" name="Text Box 48">
            <a:hlinkClick r:id="rId3" action="ppaction://hlinksldjump"/>
          </p:cNvPr>
          <p:cNvSpPr txBox="1">
            <a:spLocks noChangeArrowheads="1"/>
          </p:cNvSpPr>
          <p:nvPr/>
        </p:nvSpPr>
        <p:spPr bwMode="auto">
          <a:xfrm>
            <a:off x="2190286" y="803553"/>
            <a:ext cx="51793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defRPr/>
            </a:pPr>
            <a:r>
              <a:rPr lang="en-US" sz="2400" b="1" dirty="0" err="1">
                <a:latin typeface="Arial" panose="020B0604020202020204" pitchFamily="34" charset="0"/>
                <a:cs typeface="Arial" panose="020B0604020202020204" pitchFamily="34" charset="0"/>
              </a:rPr>
              <a:t>Xây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dựng</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tâm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lý</a:t>
            </a: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tinh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thần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độc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lập</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tự</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cường</a:t>
            </a:r>
            <a:endParaRPr kumimoji="0" lang="en-US" sz="3600" b="1" i="0" u="none" strike="noStrike" kern="1200" cap="none" spc="0" normalizeH="0" baseline="0" noProof="0" dirty="0">
              <a:ln>
                <a:noFill/>
              </a:ln>
              <a:solidFill>
                <a:srgbClr val="2B166E"/>
              </a:solidFill>
              <a:effectLst/>
              <a:uLnTx/>
              <a:uFillTx/>
              <a:latin typeface="Arial" panose="020B0604020202020204" pitchFamily="34" charset="0"/>
              <a:cs typeface="Arial" panose="020B0604020202020204" pitchFamily="34" charset="0"/>
            </a:endParaRPr>
          </a:p>
        </p:txBody>
      </p:sp>
      <p:sp>
        <p:nvSpPr>
          <p:cNvPr id="90" name="Text Box 49"/>
          <p:cNvSpPr txBox="1">
            <a:spLocks noChangeArrowheads="1"/>
          </p:cNvSpPr>
          <p:nvPr/>
        </p:nvSpPr>
        <p:spPr bwMode="auto">
          <a:xfrm>
            <a:off x="6799676" y="1687537"/>
            <a:ext cx="216049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defRPr/>
            </a:pPr>
            <a:r>
              <a:rPr lang="en-US" sz="2400" b="1" dirty="0" err="1">
                <a:latin typeface="Arial" panose="020B0604020202020204" pitchFamily="34" charset="0"/>
                <a:cs typeface="Arial" panose="020B0604020202020204" pitchFamily="34" charset="0"/>
              </a:rPr>
              <a:t>Xây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dựng</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luân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lý</a:t>
            </a:r>
            <a:r>
              <a:rPr lang="en-US" sz="2400" b="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biết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hy</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sinh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mình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làm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lợi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quần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chúng</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1" name="Text Box 50"/>
          <p:cNvSpPr txBox="1">
            <a:spLocks noChangeArrowheads="1"/>
          </p:cNvSpPr>
          <p:nvPr/>
        </p:nvSpPr>
        <p:spPr bwMode="auto">
          <a:xfrm>
            <a:off x="388724" y="5033759"/>
            <a:ext cx="2676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defRPr/>
            </a:pPr>
            <a:r>
              <a:rPr lang="en-US" sz="2400" b="1" dirty="0" err="1">
                <a:latin typeface="Arial" panose="020B0604020202020204" pitchFamily="34" charset="0"/>
                <a:cs typeface="Arial" panose="020B0604020202020204" pitchFamily="34" charset="0"/>
              </a:rPr>
              <a:t>Xây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dựng</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trị</a:t>
            </a:r>
            <a:r>
              <a:rPr lang="en-US" sz="2400" b="1" dirty="0">
                <a:solidFill>
                  <a:srgbClr val="FF0000"/>
                </a:solidFill>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dân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quyền</a:t>
            </a:r>
            <a:endParaRPr kumimoji="0" lang="en-US" sz="2400" b="1" i="1" u="none" strike="noStrike" kern="1200" cap="none" spc="0" normalizeH="0" baseline="0" noProof="0" dirty="0">
              <a:ln>
                <a:noFill/>
              </a:ln>
              <a:solidFill>
                <a:srgbClr val="2B166E"/>
              </a:solidFill>
              <a:effectLst/>
              <a:uLnTx/>
              <a:uFillTx/>
              <a:latin typeface="Arial" panose="020B0604020202020204" pitchFamily="34" charset="0"/>
              <a:cs typeface="Arial" panose="020B0604020202020204" pitchFamily="34" charset="0"/>
            </a:endParaRPr>
          </a:p>
        </p:txBody>
      </p:sp>
      <p:sp>
        <p:nvSpPr>
          <p:cNvPr id="92" name="Text Box 51"/>
          <p:cNvSpPr txBox="1">
            <a:spLocks noChangeArrowheads="1"/>
          </p:cNvSpPr>
          <p:nvPr/>
        </p:nvSpPr>
        <p:spPr bwMode="auto">
          <a:xfrm>
            <a:off x="6145618" y="4442131"/>
            <a:ext cx="294284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defRPr/>
            </a:pPr>
            <a:r>
              <a:rPr lang="en-US" sz="2400" b="1" dirty="0" err="1">
                <a:latin typeface="Arial" panose="020B0604020202020204" pitchFamily="34" charset="0"/>
                <a:cs typeface="Arial" panose="020B0604020202020204" pitchFamily="34" charset="0"/>
              </a:rPr>
              <a:t>Xây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dựng</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hội</a:t>
            </a:r>
            <a:r>
              <a:rPr lang="en-US" sz="2400" b="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mọi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sự</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nghiệp</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có</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liên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quan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đến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phúc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lợi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của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nhân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dân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trong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xã</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hội</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318D196C-1E3A-45B7-BD5F-2E34CE0A5C18}"/>
              </a:ext>
            </a:extLst>
          </p:cNvPr>
          <p:cNvSpPr/>
          <p:nvPr/>
        </p:nvSpPr>
        <p:spPr>
          <a:xfrm>
            <a:off x="3371396" y="2657033"/>
            <a:ext cx="2392123" cy="2306626"/>
          </a:xfrm>
          <a:prstGeom prst="ellipse">
            <a:avLst/>
          </a:prstGeom>
          <a:blipFill>
            <a:blip r:embed="rId4">
              <a:extLst>
                <a:ext uri="{28A0092B-C50C-407E-A947-70E740481C1C}">
                  <a14:useLocalDpi xmlns:a14="http://schemas.microsoft.com/office/drawing/2010/main" val="0"/>
                </a:ext>
              </a:extLst>
            </a:blip>
            <a:srcRect/>
            <a:stretch>
              <a:fillRect t="-19000" b="-19000"/>
            </a:stretch>
          </a:blipFill>
          <a:ln w="28575">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3" name="Arrow: Right 92">
            <a:hlinkClick r:id="rId5" action="ppaction://hlinksldjump"/>
            <a:extLst>
              <a:ext uri="{FF2B5EF4-FFF2-40B4-BE49-F238E27FC236}">
                <a16:creationId xmlns:a16="http://schemas.microsoft.com/office/drawing/2014/main" id="{42FB11D8-7A09-4F11-81CB-891D315EC410}"/>
              </a:ext>
            </a:extLst>
          </p:cNvPr>
          <p:cNvSpPr/>
          <p:nvPr/>
        </p:nvSpPr>
        <p:spPr>
          <a:xfrm>
            <a:off x="783069" y="6054558"/>
            <a:ext cx="680567" cy="53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09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250"/>
                                        <p:tgtEl>
                                          <p:spTgt spid="921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dissolve">
                                      <p:cBhvr>
                                        <p:cTn id="12" dur="250"/>
                                        <p:tgtEl>
                                          <p:spTgt spid="48"/>
                                        </p:tgtEl>
                                      </p:cBhvr>
                                    </p:animEffect>
                                  </p:childTnLst>
                                </p:cTn>
                              </p:par>
                              <p:par>
                                <p:cTn id="13" presetID="9"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25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dissolve">
                                      <p:cBhvr>
                                        <p:cTn id="20" dur="250"/>
                                        <p:tgtEl>
                                          <p:spTgt spid="49"/>
                                        </p:tgtEl>
                                      </p:cBhvr>
                                    </p:animEffect>
                                  </p:childTnLst>
                                </p:cTn>
                              </p:par>
                              <p:par>
                                <p:cTn id="21" presetID="9"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dissolve">
                                      <p:cBhvr>
                                        <p:cTn id="23" dur="250"/>
                                        <p:tgtEl>
                                          <p:spTgt spid="8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dissolve">
                                      <p:cBhvr>
                                        <p:cTn id="26" dur="25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dissolve">
                                      <p:cBhvr>
                                        <p:cTn id="31" dur="250"/>
                                        <p:tgtEl>
                                          <p:spTgt spid="8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dissolve">
                                      <p:cBhvr>
                                        <p:cTn id="34" dur="250"/>
                                        <p:tgtEl>
                                          <p:spTgt spid="86"/>
                                        </p:tgtEl>
                                      </p:cBhvr>
                                    </p:animEffect>
                                  </p:childTnLst>
                                </p:cTn>
                              </p:par>
                              <p:par>
                                <p:cTn id="35" presetID="9"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dissolve">
                                      <p:cBhvr>
                                        <p:cTn id="37" dur="250"/>
                                        <p:tgtEl>
                                          <p:spTgt spid="6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dissolve">
                                      <p:cBhvr>
                                        <p:cTn id="40" dur="25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dissolve">
                                      <p:cBhvr>
                                        <p:cTn id="45" dur="250"/>
                                        <p:tgtEl>
                                          <p:spTgt spid="7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dissolve">
                                      <p:cBhvr>
                                        <p:cTn id="48" dur="250"/>
                                        <p:tgtEl>
                                          <p:spTgt spid="7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dissolve">
                                      <p:cBhvr>
                                        <p:cTn id="51" dur="250"/>
                                        <p:tgtEl>
                                          <p:spTgt spid="92"/>
                                        </p:tgtEl>
                                      </p:cBhvr>
                                    </p:animEffect>
                                  </p:childTnLst>
                                </p:cTn>
                              </p:par>
                              <p:par>
                                <p:cTn id="52" presetID="9" presetClass="entr" presetSubtype="0"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dissolve">
                                      <p:cBhvr>
                                        <p:cTn id="54" dur="25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dissolve">
                                      <p:cBhvr>
                                        <p:cTn id="59" dur="250"/>
                                        <p:tgtEl>
                                          <p:spTgt spid="55"/>
                                        </p:tgtEl>
                                      </p:cBhvr>
                                    </p:animEffect>
                                  </p:childTnLst>
                                </p:cTn>
                              </p:par>
                              <p:par>
                                <p:cTn id="60" presetID="9" presetClass="entr" presetSubtype="0"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dissolve">
                                      <p:cBhvr>
                                        <p:cTn id="62" dur="250"/>
                                        <p:tgtEl>
                                          <p:spTgt spid="58"/>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dissolve">
                                      <p:cBhvr>
                                        <p:cTn id="65" dur="250"/>
                                        <p:tgtEl>
                                          <p:spTgt spid="9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dissolve">
                                      <p:cBhvr>
                                        <p:cTn id="70" dur="250"/>
                                        <p:tgtEl>
                                          <p:spTgt spid="80"/>
                                        </p:tgtEl>
                                      </p:cBhvr>
                                    </p:animEffect>
                                  </p:childTnLst>
                                </p:cTn>
                              </p:par>
                              <p:par>
                                <p:cTn id="71" presetID="9"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dissolve">
                                      <p:cBhvr>
                                        <p:cTn id="73" dur="250"/>
                                        <p:tgtEl>
                                          <p:spTgt spid="7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dissolve">
                                      <p:cBhvr>
                                        <p:cTn id="76"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P spid="48" grpId="0" animBg="1"/>
      <p:bldP spid="78" grpId="0" animBg="1"/>
      <p:bldP spid="79" grpId="0" animBg="1"/>
      <p:bldP spid="86" grpId="0" animBg="1"/>
      <p:bldP spid="87" grpId="0" animBg="1"/>
      <p:bldP spid="88" grpId="0"/>
      <p:bldP spid="89" grpId="0"/>
      <p:bldP spid="90" grpId="0"/>
      <p:bldP spid="91" grpId="0"/>
      <p:bldP spid="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5F4FC7-BEB8-4029-BEF4-4AC09A4FBA6D}"/>
              </a:ext>
            </a:extLst>
          </p:cNvPr>
          <p:cNvSpPr>
            <a:spLocks noGrp="1"/>
          </p:cNvSpPr>
          <p:nvPr>
            <p:ph idx="1"/>
          </p:nvPr>
        </p:nvSpPr>
        <p:spPr>
          <a:xfrm>
            <a:off x="4334682" y="566400"/>
            <a:ext cx="4691751" cy="2603115"/>
          </a:xfrm>
        </p:spPr>
        <p:txBody>
          <a:bodyPr>
            <a:noAutofit/>
          </a:bodyPr>
          <a:lstStyle/>
          <a:p>
            <a:pPr marL="0" indent="0" algn="just">
              <a:buNone/>
            </a:pPr>
            <a:r>
              <a:rPr lang="en-US" sz="2200" b="1" dirty="0" err="1">
                <a:solidFill>
                  <a:srgbClr val="900000"/>
                </a:solidFill>
                <a:latin typeface="Arial" panose="020B0604020202020204" pitchFamily="34" charset="0"/>
                <a:cs typeface="Arial" panose="020B0604020202020204" pitchFamily="34" charset="0"/>
              </a:rPr>
              <a:t>Giá</a:t>
            </a:r>
            <a:r>
              <a:rPr lang="en-US" sz="2200" b="1" dirty="0">
                <a:solidFill>
                  <a:srgbClr val="900000"/>
                </a:solidFill>
                <a:latin typeface="Arial" panose="020B0604020202020204" pitchFamily="34" charset="0"/>
                <a:cs typeface="Arial" panose="020B0604020202020204" pitchFamily="34" charset="0"/>
              </a:rPr>
              <a:t> </a:t>
            </a:r>
            <a:r>
              <a:rPr lang="en-US" sz="2200" b="1" dirty="0" err="1">
                <a:solidFill>
                  <a:srgbClr val="900000"/>
                </a:solidFill>
                <a:latin typeface="Arial" panose="020B0604020202020204" pitchFamily="34" charset="0"/>
                <a:cs typeface="Arial" panose="020B0604020202020204" pitchFamily="34" charset="0"/>
              </a:rPr>
              <a:t>trị</a:t>
            </a:r>
            <a:r>
              <a:rPr lang="en-US" sz="2200" b="1" dirty="0">
                <a:solidFill>
                  <a:srgbClr val="9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Là</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hệ</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thống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niềm</a:t>
            </a:r>
            <a:r>
              <a:rPr lang="en-US" sz="2200" dirty="0">
                <a:solidFill>
                  <a:srgbClr val="000000"/>
                </a:solidFill>
                <a:latin typeface="Arial" panose="020B0604020202020204" pitchFamily="34" charset="0"/>
                <a:cs typeface="Arial" panose="020B0604020202020204" pitchFamily="34" charset="0"/>
              </a:rPr>
              <a:t> tin, </a:t>
            </a:r>
            <a:r>
              <a:rPr lang="en-US" sz="2200" dirty="0" err="1">
                <a:solidFill>
                  <a:srgbClr val="000000"/>
                </a:solidFill>
                <a:latin typeface="Arial" panose="020B0604020202020204" pitchFamily="34" charset="0"/>
                <a:cs typeface="Arial" panose="020B0604020202020204" pitchFamily="34" charset="0"/>
              </a:rPr>
              <a:t>chuẩn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mực</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các</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quan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niệm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mang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tính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văn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hoá</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về</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sự</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tốt</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đẹp</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tầm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quan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trọng</a:t>
            </a:r>
            <a:r>
              <a:rPr lang="en-US" sz="2200" dirty="0">
                <a:solidFill>
                  <a:srgbClr val="000000"/>
                </a:solidFill>
                <a:latin typeface="Arial" panose="020B0604020202020204" pitchFamily="34" charset="0"/>
                <a:cs typeface="Arial" panose="020B0604020202020204" pitchFamily="34" charset="0"/>
              </a:rPr>
              <a:t> hay </a:t>
            </a:r>
            <a:r>
              <a:rPr lang="vi-VN" sz="2200" dirty="0">
                <a:solidFill>
                  <a:srgbClr val="000000"/>
                </a:solidFill>
                <a:latin typeface="Arial" panose="020B0604020202020204" pitchFamily="34" charset="0"/>
                <a:cs typeface="Arial" panose="020B0604020202020204" pitchFamily="34" charset="0"/>
              </a:rPr>
              <a:t>ư</a:t>
            </a:r>
            <a:r>
              <a:rPr lang="en-US" sz="2200" dirty="0" err="1">
                <a:solidFill>
                  <a:srgbClr val="000000"/>
                </a:solidFill>
                <a:latin typeface="Arial" panose="020B0604020202020204" pitchFamily="34" charset="0"/>
                <a:cs typeface="Arial" panose="020B0604020202020204" pitchFamily="34" charset="0"/>
              </a:rPr>
              <a:t>ớc</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muốn</a:t>
            </a:r>
            <a:r>
              <a:rPr lang="en-US" sz="2200" dirty="0">
                <a:solidFill>
                  <a:srgbClr val="000000"/>
                </a:solidFill>
                <a:latin typeface="Arial" panose="020B0604020202020204" pitchFamily="34" charset="0"/>
                <a:cs typeface="Arial" panose="020B0604020202020204" pitchFamily="34" charset="0"/>
              </a:rPr>
              <a:t> h</a:t>
            </a:r>
            <a:r>
              <a:rPr lang="vi-VN" sz="2200" dirty="0">
                <a:solidFill>
                  <a:srgbClr val="000000"/>
                </a:solidFill>
                <a:latin typeface="Arial" panose="020B0604020202020204" pitchFamily="34" charset="0"/>
                <a:cs typeface="Arial" panose="020B0604020202020204" pitchFamily="34" charset="0"/>
              </a:rPr>
              <a:t>ư</a:t>
            </a:r>
            <a:r>
              <a:rPr lang="en-US" sz="2200" dirty="0" err="1">
                <a:solidFill>
                  <a:srgbClr val="000000"/>
                </a:solidFill>
                <a:latin typeface="Arial" panose="020B0604020202020204" pitchFamily="34" charset="0"/>
                <a:cs typeface="Arial" panose="020B0604020202020204" pitchFamily="34" charset="0"/>
              </a:rPr>
              <a:t>ớng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tới</a:t>
            </a:r>
            <a:r>
              <a:rPr lang="en-US" sz="2200" dirty="0">
                <a:solidFill>
                  <a:srgbClr val="000000"/>
                </a:solidFill>
                <a:latin typeface="Arial" panose="020B0604020202020204" pitchFamily="34" charset="0"/>
                <a:cs typeface="Arial" panose="020B0604020202020204" pitchFamily="34" charset="0"/>
              </a:rPr>
              <a:t>.</a:t>
            </a:r>
          </a:p>
          <a:p>
            <a:pPr marL="0" indent="0" algn="just">
              <a:buNone/>
            </a:pPr>
            <a:r>
              <a:rPr lang="en-US" sz="2200" b="1" dirty="0" err="1">
                <a:solidFill>
                  <a:srgbClr val="900000"/>
                </a:solidFill>
                <a:latin typeface="Arial" panose="020B0604020202020204" pitchFamily="34" charset="0"/>
                <a:cs typeface="Arial" panose="020B0604020202020204" pitchFamily="34" charset="0"/>
              </a:rPr>
              <a:t>Hệ</a:t>
            </a:r>
            <a:r>
              <a:rPr lang="en-US" sz="2200" b="1" dirty="0">
                <a:solidFill>
                  <a:srgbClr val="900000"/>
                </a:solidFill>
                <a:latin typeface="Arial" panose="020B0604020202020204" pitchFamily="34" charset="0"/>
                <a:cs typeface="Arial" panose="020B0604020202020204" pitchFamily="34" charset="0"/>
              </a:rPr>
              <a:t> </a:t>
            </a:r>
            <a:r>
              <a:rPr lang="en-US" sz="2200" b="1" dirty="0" err="1">
                <a:solidFill>
                  <a:srgbClr val="900000"/>
                </a:solidFill>
                <a:latin typeface="Arial" panose="020B0604020202020204" pitchFamily="34" charset="0"/>
                <a:cs typeface="Arial" panose="020B0604020202020204" pitchFamily="34" charset="0"/>
              </a:rPr>
              <a:t>giá</a:t>
            </a:r>
            <a:r>
              <a:rPr lang="en-US" sz="2200" b="1" dirty="0">
                <a:solidFill>
                  <a:srgbClr val="900000"/>
                </a:solidFill>
                <a:latin typeface="Arial" panose="020B0604020202020204" pitchFamily="34" charset="0"/>
                <a:cs typeface="Arial" panose="020B0604020202020204" pitchFamily="34" charset="0"/>
              </a:rPr>
              <a:t> </a:t>
            </a:r>
            <a:r>
              <a:rPr lang="en-US" sz="2200" b="1" dirty="0" err="1">
                <a:solidFill>
                  <a:srgbClr val="900000"/>
                </a:solidFill>
                <a:latin typeface="Arial" panose="020B0604020202020204" pitchFamily="34" charset="0"/>
                <a:cs typeface="Arial" panose="020B0604020202020204" pitchFamily="34" charset="0"/>
              </a:rPr>
              <a:t>trị</a:t>
            </a:r>
            <a:r>
              <a:rPr lang="en-US" sz="2200" b="1" dirty="0">
                <a:solidFill>
                  <a:srgbClr val="9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Là</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sự</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liên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kết</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của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các</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giá</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trị</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để</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tạo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nên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hệ</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thống</a:t>
            </a:r>
            <a:r>
              <a:rPr lang="en-US" sz="2200" dirty="0">
                <a:solidFill>
                  <a:srgbClr val="000000"/>
                </a:solidFill>
                <a:latin typeface="Arial" panose="020B0604020202020204" pitchFamily="34" charset="0"/>
                <a:cs typeface="Arial" panose="020B0604020202020204" pitchFamily="34" charset="0"/>
              </a:rPr>
              <a:t>.</a:t>
            </a:r>
          </a:p>
        </p:txBody>
      </p:sp>
      <p:pic>
        <p:nvPicPr>
          <p:cNvPr id="6" name="Picture 5" descr="truyen_ngan_sen_trang_13103510102020.jpg"/>
          <p:cNvPicPr>
            <a:picLocks noChangeAspect="1"/>
          </p:cNvPicPr>
          <p:nvPr/>
        </p:nvPicPr>
        <p:blipFill rotWithShape="1">
          <a:blip r:embed="rId3">
            <a:extLst>
              <a:ext uri="{28A0092B-C50C-407E-A947-70E740481C1C}">
                <a14:useLocalDpi xmlns:a14="http://schemas.microsoft.com/office/drawing/2010/main" val="0"/>
              </a:ext>
            </a:extLst>
          </a:blip>
          <a:srcRect r="12822"/>
          <a:stretch/>
        </p:blipFill>
        <p:spPr>
          <a:xfrm>
            <a:off x="296333" y="306916"/>
            <a:ext cx="4038349" cy="3122084"/>
          </a:xfrm>
          <a:prstGeom prst="rect">
            <a:avLst/>
          </a:prstGeom>
          <a:ln>
            <a:noFill/>
          </a:ln>
          <a:effectLst>
            <a:softEdge rad="112500"/>
          </a:effectLst>
        </p:spPr>
      </p:pic>
      <p:pic>
        <p:nvPicPr>
          <p:cNvPr id="8" name="Picture 7" descr="2(43).png">
            <a:extLst>
              <a:ext uri="{FF2B5EF4-FFF2-40B4-BE49-F238E27FC236}">
                <a16:creationId xmlns:a16="http://schemas.microsoft.com/office/drawing/2014/main" id="{8F9D8C64-F33E-4487-945A-67DAB1A4B38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0076" t="6376" r="32371" b="17239"/>
          <a:stretch/>
        </p:blipFill>
        <p:spPr>
          <a:xfrm>
            <a:off x="607712" y="3429000"/>
            <a:ext cx="3415590" cy="3174126"/>
          </a:xfrm>
          <a:prstGeom prst="rect">
            <a:avLst/>
          </a:prstGeom>
          <a:ln>
            <a:noFill/>
          </a:ln>
          <a:effectLst>
            <a:softEdge rad="112500"/>
          </a:effectLst>
        </p:spPr>
      </p:pic>
      <p:sp>
        <p:nvSpPr>
          <p:cNvPr id="9" name="Content Placeholder 2">
            <a:extLst>
              <a:ext uri="{FF2B5EF4-FFF2-40B4-BE49-F238E27FC236}">
                <a16:creationId xmlns:a16="http://schemas.microsoft.com/office/drawing/2014/main" id="{5F4F80B1-50D3-45BF-9968-A3BC00E22540}"/>
              </a:ext>
            </a:extLst>
          </p:cNvPr>
          <p:cNvSpPr txBox="1">
            <a:spLocks/>
          </p:cNvSpPr>
          <p:nvPr/>
        </p:nvSpPr>
        <p:spPr>
          <a:xfrm>
            <a:off x="4217114" y="3688484"/>
            <a:ext cx="4809319" cy="2466007"/>
          </a:xfrm>
          <a:prstGeom prst="rect">
            <a:avLst/>
          </a:prstGeom>
        </p:spPr>
        <p:txBody>
          <a:bodyPr vert="horz" lIns="91440" tIns="45720" rIns="91440" bIns="45720" rtlCol="0">
            <a:noAutofit/>
          </a:bodyPr>
          <a:lstStyle>
            <a:lvl1pPr marL="261938" indent="-261938" algn="l" defTabSz="685800" rtl="0" eaLnBrk="1" latinLnBrk="0" hangingPunct="1">
              <a:spcBef>
                <a:spcPts val="15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1pPr>
            <a:lvl2pPr marL="514350" indent="-252413" algn="l" defTabSz="685800" rtl="0" eaLnBrk="1" latinLnBrk="0" hangingPunct="1">
              <a:spcBef>
                <a:spcPts val="450"/>
              </a:spcBef>
              <a:buClr>
                <a:schemeClr val="accent1">
                  <a:lumMod val="75000"/>
                </a:schemeClr>
              </a:buClr>
              <a:buSzPct val="110000"/>
              <a:buFont typeface="Wingdings 2" pitchFamily="18" charset="2"/>
              <a:buChar char=""/>
              <a:defRPr sz="1650" kern="1200">
                <a:solidFill>
                  <a:schemeClr val="tx1">
                    <a:lumMod val="65000"/>
                    <a:lumOff val="35000"/>
                  </a:schemeClr>
                </a:solidFill>
                <a:latin typeface="+mn-lt"/>
                <a:ea typeface="+mn-ea"/>
                <a:cs typeface="+mn-cs"/>
              </a:defRPr>
            </a:lvl2pPr>
            <a:lvl3pPr marL="726281" indent="-211931" algn="l" defTabSz="685800" rtl="0" eaLnBrk="1" latinLnBrk="0" hangingPunct="1">
              <a:spcBef>
                <a:spcPts val="450"/>
              </a:spcBef>
              <a:buClr>
                <a:schemeClr val="accent1">
                  <a:lumMod val="60000"/>
                  <a:lumOff val="40000"/>
                </a:schemeClr>
              </a:buClr>
              <a:buSzPct val="110000"/>
              <a:buFont typeface="Wingdings 2" pitchFamily="18" charset="2"/>
              <a:buChar char=""/>
              <a:defRPr sz="1500" kern="1200">
                <a:solidFill>
                  <a:schemeClr val="tx1">
                    <a:lumMod val="65000"/>
                    <a:lumOff val="35000"/>
                  </a:schemeClr>
                </a:solidFill>
                <a:latin typeface="+mn-lt"/>
                <a:ea typeface="+mn-ea"/>
                <a:cs typeface="+mn-cs"/>
              </a:defRPr>
            </a:lvl3pPr>
            <a:lvl4pPr marL="947738" indent="-221456" algn="l" defTabSz="685800" rtl="0" eaLnBrk="1" latinLnBrk="0" hangingPunct="1">
              <a:spcBef>
                <a:spcPts val="450"/>
              </a:spcBef>
              <a:buClr>
                <a:schemeClr val="accent1">
                  <a:lumMod val="75000"/>
                </a:schemeClr>
              </a:buClr>
              <a:buSzPct val="110000"/>
              <a:buFont typeface="Wingdings 2" pitchFamily="18" charset="2"/>
              <a:buChar char=""/>
              <a:defRPr sz="1350" kern="1200">
                <a:solidFill>
                  <a:schemeClr val="tx1">
                    <a:lumMod val="65000"/>
                    <a:lumOff val="35000"/>
                  </a:schemeClr>
                </a:solidFill>
                <a:latin typeface="+mn-lt"/>
                <a:ea typeface="+mn-ea"/>
                <a:cs typeface="+mn-cs"/>
              </a:defRPr>
            </a:lvl4pPr>
            <a:lvl5pPr marL="1159669" indent="-211931" algn="l" defTabSz="685800" rtl="0" eaLnBrk="1" latinLnBrk="0" hangingPunct="1">
              <a:spcBef>
                <a:spcPts val="450"/>
              </a:spcBef>
              <a:buClr>
                <a:schemeClr val="accent1">
                  <a:lumMod val="60000"/>
                  <a:lumOff val="40000"/>
                </a:schemeClr>
              </a:buClr>
              <a:buSzPct val="110000"/>
              <a:buFont typeface="Wingdings 2" pitchFamily="18" charset="2"/>
              <a:buChar char=""/>
              <a:defRPr sz="1350" kern="1200">
                <a:solidFill>
                  <a:schemeClr val="tx1">
                    <a:lumMod val="65000"/>
                    <a:lumOff val="35000"/>
                  </a:schemeClr>
                </a:solidFill>
                <a:latin typeface="+mn-lt"/>
                <a:ea typeface="+mn-ea"/>
                <a:cs typeface="+mn-cs"/>
              </a:defRPr>
            </a:lvl5pPr>
            <a:lvl6pPr marL="1371600" indent="-211931" algn="l" defTabSz="685800" rtl="0" eaLnBrk="1" latinLnBrk="0" hangingPunct="1">
              <a:spcBef>
                <a:spcPct val="20000"/>
              </a:spcBef>
              <a:buClr>
                <a:schemeClr val="accent2"/>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6pPr>
            <a:lvl7pPr marL="1588294" indent="-211931" algn="l" defTabSz="685800" rtl="0" eaLnBrk="1" latinLnBrk="0" hangingPunct="1">
              <a:spcBef>
                <a:spcPct val="20000"/>
              </a:spcBef>
              <a:buClr>
                <a:schemeClr val="accent1">
                  <a:lumMod val="60000"/>
                  <a:lumOff val="40000"/>
                </a:schemeClr>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7pPr>
            <a:lvl8pPr marL="1799035" indent="-211931" algn="l" defTabSz="685800" rtl="0" eaLnBrk="1" latinLnBrk="0" hangingPunct="1">
              <a:spcBef>
                <a:spcPct val="20000"/>
              </a:spcBef>
              <a:buClr>
                <a:schemeClr val="accent2"/>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8pPr>
            <a:lvl9pPr marL="2016919" indent="-211931" algn="l" defTabSz="685800" rtl="0" eaLnBrk="1" latinLnBrk="0" hangingPunct="1">
              <a:spcBef>
                <a:spcPct val="20000"/>
              </a:spcBef>
              <a:buClr>
                <a:schemeClr val="accent1">
                  <a:lumMod val="60000"/>
                  <a:lumOff val="40000"/>
                </a:schemeClr>
              </a:buClr>
              <a:buSzPct val="110000"/>
              <a:buFont typeface="Wingdings 2" pitchFamily="18" charset="2"/>
              <a:buChar char=""/>
              <a:defRPr lang="en-US" sz="1350" kern="1200" dirty="0">
                <a:solidFill>
                  <a:schemeClr val="tx1">
                    <a:lumMod val="65000"/>
                    <a:lumOff val="35000"/>
                  </a:schemeClr>
                </a:solidFill>
                <a:latin typeface="+mn-lt"/>
                <a:ea typeface="+mn-ea"/>
                <a:cs typeface="+mn-cs"/>
              </a:defRPr>
            </a:lvl9pPr>
          </a:lstStyle>
          <a:p>
            <a:pPr marL="0" indent="0" algn="just">
              <a:buClr>
                <a:schemeClr val="accent6">
                  <a:lumMod val="75000"/>
                </a:schemeClr>
              </a:buClr>
              <a:buFont typeface="Wingdings 2" pitchFamily="18" charset="2"/>
              <a:buNone/>
            </a:pPr>
            <a:r>
              <a:rPr lang="en-US" sz="2200" b="1" dirty="0">
                <a:solidFill>
                  <a:schemeClr val="accent6">
                    <a:lumMod val="75000"/>
                  </a:schemeClr>
                </a:solidFill>
                <a:latin typeface="Arial"/>
                <a:cs typeface="Arial"/>
              </a:rPr>
              <a:t>GIÁ TRỊ </a:t>
            </a:r>
            <a:r>
              <a:rPr lang="vi-VN" sz="2200" b="1" dirty="0">
                <a:solidFill>
                  <a:schemeClr val="accent6">
                    <a:lumMod val="75000"/>
                  </a:schemeClr>
                </a:solidFill>
                <a:latin typeface="Arial"/>
                <a:cs typeface="Arial"/>
              </a:rPr>
              <a:t>VĂN HÓA: </a:t>
            </a:r>
            <a:r>
              <a:rPr lang="vi-VN" sz="2200" dirty="0">
                <a:solidFill>
                  <a:schemeClr val="tx1"/>
                </a:solidFill>
                <a:latin typeface="Arial"/>
                <a:cs typeface="Arial"/>
              </a:rPr>
              <a:t>Là hệ thống giá trị, hệ thống tri thức, hành vi tập quán có tính phổ biến trong cộng đồng dân cư, là cơ sở của việc thực hiện mục tiêu vì lợi ích của bản thân, gia đình, cộng đồng, dân tộc.</a:t>
            </a:r>
          </a:p>
        </p:txBody>
      </p:sp>
    </p:spTree>
    <p:extLst>
      <p:ext uri="{BB962C8B-B14F-4D97-AF65-F5344CB8AC3E}">
        <p14:creationId xmlns:p14="http://schemas.microsoft.com/office/powerpoint/2010/main" val="2249795187"/>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6"/>
          <p:cNvGrpSpPr>
            <a:grpSpLocks/>
          </p:cNvGrpSpPr>
          <p:nvPr/>
        </p:nvGrpSpPr>
        <p:grpSpPr bwMode="auto">
          <a:xfrm>
            <a:off x="3747303" y="2471659"/>
            <a:ext cx="1562020" cy="1537893"/>
            <a:chOff x="2016" y="1920"/>
            <a:chExt cx="1680" cy="1680"/>
          </a:xfrm>
        </p:grpSpPr>
        <p:sp>
          <p:nvSpPr>
            <p:cNvPr id="42" name="Oval 27"/>
            <p:cNvSpPr>
              <a:spLocks noChangeArrowheads="1"/>
            </p:cNvSpPr>
            <p:nvPr/>
          </p:nvSpPr>
          <p:spPr bwMode="gray">
            <a:xfrm>
              <a:off x="2016" y="1920"/>
              <a:ext cx="1680" cy="1680"/>
            </a:xfrm>
            <a:prstGeom prst="ellipse">
              <a:avLst/>
            </a:prstGeom>
            <a:gradFill rotWithShape="1">
              <a:gsLst>
                <a:gs pos="0">
                  <a:srgbClr val="F14343"/>
                </a:gs>
                <a:gs pos="100000">
                  <a:srgbClr val="F14343">
                    <a:gamma/>
                    <a:shade val="6078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43" name="Freeform 2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grpSp>
      <p:grpSp>
        <p:nvGrpSpPr>
          <p:cNvPr id="16" name="Group 15"/>
          <p:cNvGrpSpPr/>
          <p:nvPr/>
        </p:nvGrpSpPr>
        <p:grpSpPr>
          <a:xfrm>
            <a:off x="705901" y="5054"/>
            <a:ext cx="8090771" cy="693608"/>
            <a:chOff x="3952833" y="2998168"/>
            <a:chExt cx="5254752" cy="693608"/>
          </a:xfrm>
        </p:grpSpPr>
        <p:sp>
          <p:nvSpPr>
            <p:cNvPr id="17" name="AutoShape 6"/>
            <p:cNvSpPr>
              <a:spLocks noChangeArrowheads="1"/>
            </p:cNvSpPr>
            <p:nvPr/>
          </p:nvSpPr>
          <p:spPr bwMode="gray">
            <a:xfrm>
              <a:off x="3972740" y="2998168"/>
              <a:ext cx="5234845" cy="682821"/>
            </a:xfrm>
            <a:prstGeom prst="roundRect">
              <a:avLst>
                <a:gd name="adj" fmla="val 50000"/>
              </a:avLst>
            </a:prstGeom>
            <a:gradFill rotWithShape="1">
              <a:gsLst>
                <a:gs pos="0">
                  <a:srgbClr val="9CC769"/>
                </a:gs>
                <a:gs pos="100000">
                  <a:srgbClr val="9CC769">
                    <a:gamma/>
                    <a:tint val="5882"/>
                    <a:invGamma/>
                  </a:srgbClr>
                </a:gs>
              </a:gsLst>
              <a:lin ang="0" scaled="1"/>
            </a:gradFill>
            <a:ln w="3810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2.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Phát</a:t>
              </a: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huy</a:t>
              </a: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giá</a:t>
              </a: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trị</a:t>
              </a: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của</a:t>
              </a: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văn</a:t>
              </a:r>
              <a:r>
                <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rPr>
                <a:t> </a:t>
              </a:r>
              <a:r>
                <a:rPr kumimoji="0" lang="en-US" sz="2600" b="1" i="0" u="none" strike="noStrike" kern="0" cap="none" spc="0" normalizeH="0" baseline="0" noProof="0" dirty="0" err="1">
                  <a:ln>
                    <a:noFill/>
                  </a:ln>
                  <a:solidFill>
                    <a:srgbClr val="1129A1"/>
                  </a:solidFill>
                  <a:effectLst/>
                  <a:uLnTx/>
                  <a:uFillTx/>
                  <a:latin typeface="Arial" panose="020B0604020202020204" pitchFamily="34" charset="0"/>
                  <a:ea typeface="+mn-ea"/>
                  <a:cs typeface="+mn-cs"/>
                </a:rPr>
                <a:t>hóa</a:t>
              </a:r>
              <a:endParaRPr kumimoji="0" lang="en-US" sz="2600" b="1" i="0" u="none" strike="noStrike" kern="0" cap="none" spc="0" normalizeH="0" baseline="0" noProof="0" dirty="0">
                <a:ln>
                  <a:noFill/>
                </a:ln>
                <a:solidFill>
                  <a:srgbClr val="1129A1"/>
                </a:solidFill>
                <a:effectLst/>
                <a:uLnTx/>
                <a:uFillTx/>
                <a:latin typeface="Arial" panose="020B0604020202020204" pitchFamily="34" charset="0"/>
                <a:ea typeface="+mn-ea"/>
                <a:cs typeface="+mn-cs"/>
              </a:endParaRPr>
            </a:p>
          </p:txBody>
        </p:sp>
        <p:sp>
          <p:nvSpPr>
            <p:cNvPr id="18" name="Oval 17"/>
            <p:cNvSpPr/>
            <p:nvPr/>
          </p:nvSpPr>
          <p:spPr>
            <a:xfrm>
              <a:off x="3952833" y="3102697"/>
              <a:ext cx="395921" cy="589079"/>
            </a:xfrm>
            <a:prstGeom prst="ellipse">
              <a:avLst/>
            </a:prstGeom>
            <a:blipFill>
              <a:blip r:embed="rId3">
                <a:extLst>
                  <a:ext uri="{28A0092B-C50C-407E-A947-70E740481C1C}">
                    <a14:useLocalDpi xmlns:a14="http://schemas.microsoft.com/office/drawing/2010/main" val="0"/>
                  </a:ext>
                </a:extLst>
              </a:blip>
              <a:srcRect/>
              <a:stretch>
                <a:fillRect l="-25000" r="-25000"/>
              </a:stretch>
            </a:blipFill>
            <a:ln w="25400" cap="flat" cmpd="sng" algn="ctr">
              <a:solidFill>
                <a:sysClr val="window" lastClr="FFFFFF">
                  <a:hueOff val="0"/>
                  <a:satOff val="0"/>
                  <a:lumOff val="0"/>
                  <a:alphaOff val="0"/>
                </a:sysClr>
              </a:solidFill>
              <a:prstDash val="solid"/>
            </a:ln>
            <a:effectLst/>
          </p:spPr>
        </p:sp>
      </p:grpSp>
      <p:grpSp>
        <p:nvGrpSpPr>
          <p:cNvPr id="2" name="Group 1"/>
          <p:cNvGrpSpPr/>
          <p:nvPr/>
        </p:nvGrpSpPr>
        <p:grpSpPr>
          <a:xfrm>
            <a:off x="1219200" y="1372513"/>
            <a:ext cx="6172199" cy="4952087"/>
            <a:chOff x="1219200" y="1372513"/>
            <a:chExt cx="6172199" cy="4952087"/>
          </a:xfrm>
        </p:grpSpPr>
        <p:sp>
          <p:nvSpPr>
            <p:cNvPr id="33" name="Freeform 19"/>
            <p:cNvSpPr>
              <a:spLocks/>
            </p:cNvSpPr>
            <p:nvPr/>
          </p:nvSpPr>
          <p:spPr bwMode="gray">
            <a:xfrm rot="20805504">
              <a:off x="4572730" y="2398686"/>
              <a:ext cx="1341782" cy="3810982"/>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339966">
                    <a:gamma/>
                    <a:tint val="0"/>
                    <a:invGamma/>
                  </a:srgbClr>
                </a:gs>
                <a:gs pos="100000">
                  <a:srgbClr val="339966"/>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34" name="Freeform 20"/>
            <p:cNvSpPr>
              <a:spLocks/>
            </p:cNvSpPr>
            <p:nvPr/>
          </p:nvSpPr>
          <p:spPr bwMode="gray">
            <a:xfrm rot="5461794">
              <a:off x="2490980" y="1856630"/>
              <a:ext cx="1322624" cy="3866184"/>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996600">
                    <a:gamma/>
                    <a:tint val="0"/>
                    <a:invGamma/>
                  </a:srgbClr>
                </a:gs>
                <a:gs pos="100000">
                  <a:srgbClr val="996600"/>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35" name="Freeform 21"/>
            <p:cNvSpPr>
              <a:spLocks/>
            </p:cNvSpPr>
            <p:nvPr/>
          </p:nvSpPr>
          <p:spPr bwMode="gray">
            <a:xfrm rot="14128376">
              <a:off x="4647085" y="99807"/>
              <a:ext cx="1322624" cy="3868035"/>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5326AC">
                    <a:gamma/>
                    <a:tint val="0"/>
                    <a:invGamma/>
                  </a:srgbClr>
                </a:gs>
                <a:gs pos="100000">
                  <a:srgbClr val="5326AC"/>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grpSp>
          <p:nvGrpSpPr>
            <p:cNvPr id="36" name="Group 22"/>
            <p:cNvGrpSpPr>
              <a:grpSpLocks/>
            </p:cNvGrpSpPr>
            <p:nvPr/>
          </p:nvGrpSpPr>
          <p:grpSpPr bwMode="auto">
            <a:xfrm>
              <a:off x="1219200" y="1634301"/>
              <a:ext cx="6172199" cy="4690299"/>
              <a:chOff x="768" y="1104"/>
              <a:chExt cx="3984" cy="3072"/>
            </a:xfrm>
          </p:grpSpPr>
          <p:sp>
            <p:nvSpPr>
              <p:cNvPr id="44" name="Freeform 23"/>
              <p:cNvSpPr>
                <a:spLocks/>
              </p:cNvSpPr>
              <p:nvPr/>
            </p:nvSpPr>
            <p:spPr bwMode="gray">
              <a:xfrm>
                <a:off x="2784" y="1680"/>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45" name="Freeform 24"/>
              <p:cNvSpPr>
                <a:spLocks/>
              </p:cNvSpPr>
              <p:nvPr/>
            </p:nvSpPr>
            <p:spPr bwMode="gray">
              <a:xfrm rot="6256290">
                <a:off x="1583" y="1153"/>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46" name="Freeform 25"/>
              <p:cNvSpPr>
                <a:spLocks/>
              </p:cNvSpPr>
              <p:nvPr/>
            </p:nvSpPr>
            <p:spPr bwMode="gray">
              <a:xfrm rot="-6677128">
                <a:off x="3071" y="289"/>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19" name="Oval 18"/>
            <p:cNvSpPr/>
            <p:nvPr/>
          </p:nvSpPr>
          <p:spPr>
            <a:xfrm>
              <a:off x="3633277" y="2365314"/>
              <a:ext cx="1718024" cy="1728695"/>
            </a:xfrm>
            <a:prstGeom prst="ellipse">
              <a:avLst/>
            </a:prstGeom>
            <a:blipFill>
              <a:blip r:embed="rId4">
                <a:extLst>
                  <a:ext uri="{28A0092B-C50C-407E-A947-70E740481C1C}">
                    <a14:useLocalDpi xmlns:a14="http://schemas.microsoft.com/office/drawing/2010/main" val="0"/>
                  </a:ext>
                </a:extLst>
              </a:blip>
              <a:srcRect/>
              <a:stretch>
                <a:fillRect t="-4000" b="-4000"/>
              </a:stretch>
            </a:blipFill>
            <a:ln>
              <a:solidFill>
                <a:srgbClr val="FF0000"/>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40" name="Text Box 31">
            <a:hlinkClick r:id="rId5" action="ppaction://hlinksldjump"/>
          </p:cNvPr>
          <p:cNvSpPr txBox="1">
            <a:spLocks noChangeArrowheads="1"/>
          </p:cNvSpPr>
          <p:nvPr/>
        </p:nvSpPr>
        <p:spPr bwMode="auto">
          <a:xfrm>
            <a:off x="5309323" y="1524111"/>
            <a:ext cx="323524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defTabSz="914400" eaLnBrk="0" hangingPunct="0">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1. </a:t>
            </a:r>
            <a:r>
              <a:rPr lang="en-US" sz="2400" b="1" dirty="0" err="1">
                <a:solidFill>
                  <a:srgbClr val="002060"/>
                </a:solidFill>
                <a:latin typeface="Arial" panose="020B0604020202020204" pitchFamily="34" charset="0"/>
                <a:cs typeface="Arial" panose="020B0604020202020204" pitchFamily="34" charset="0"/>
              </a:rPr>
              <a:t>Văn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hóa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đứng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ngang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hàng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các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lĩnh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hoạt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động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khác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xã</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hội</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9" name="Text Box 30"/>
          <p:cNvSpPr txBox="1">
            <a:spLocks noChangeArrowheads="1"/>
          </p:cNvSpPr>
          <p:nvPr/>
        </p:nvSpPr>
        <p:spPr bwMode="auto">
          <a:xfrm>
            <a:off x="736552" y="1454620"/>
            <a:ext cx="28966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eaLnBrk="0" hangingPunct="0">
              <a:defRPr/>
            </a:pPr>
            <a:r>
              <a:rPr kumimoji="0" lang="en-US" sz="2400" b="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 </a:t>
            </a:r>
            <a:r>
              <a:rPr lang="en-US" sz="2400" b="1" noProof="0" dirty="0">
                <a:solidFill>
                  <a:srgbClr val="002060"/>
                </a:solidFill>
                <a:latin typeface="Arial" panose="020B0604020202020204" pitchFamily="34" charset="0"/>
                <a:cs typeface="Arial" panose="020B0604020202020204" pitchFamily="34" charset="0"/>
              </a:rPr>
              <a:t>V</a:t>
            </a:r>
            <a:r>
              <a:rPr lang="en-US" sz="2400" b="1" dirty="0" err="1">
                <a:solidFill>
                  <a:srgbClr val="002060"/>
                </a:solidFill>
                <a:latin typeface="Arial" panose="020B0604020202020204" pitchFamily="34" charset="0"/>
                <a:cs typeface="Arial" panose="020B0604020202020204" pitchFamily="34" charset="0"/>
              </a:rPr>
              <a:t>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phục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vụ</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quần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chúng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nhân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dân</a:t>
            </a:r>
            <a:endParaRPr kumimoji="0" lang="en-US" sz="2400" b="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1" name="Text Box 32"/>
          <p:cNvSpPr txBox="1">
            <a:spLocks noChangeArrowheads="1"/>
          </p:cNvSpPr>
          <p:nvPr/>
        </p:nvSpPr>
        <p:spPr bwMode="auto">
          <a:xfrm>
            <a:off x="1463636" y="4669951"/>
            <a:ext cx="39363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eaLnBrk="0" hangingPunct="0">
              <a:defRPr/>
            </a:pPr>
            <a:r>
              <a:rPr kumimoji="0" lang="en-US" sz="2400" b="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2. </a:t>
            </a:r>
            <a:r>
              <a:rPr lang="en-US" sz="2400" b="1" dirty="0" err="1">
                <a:solidFill>
                  <a:srgbClr val="002060"/>
                </a:solidFill>
                <a:latin typeface="Arial" panose="020B0604020202020204" pitchFamily="34" charset="0"/>
                <a:cs typeface="Arial" panose="020B0604020202020204" pitchFamily="34" charset="0"/>
              </a:rPr>
              <a:t>Văn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mục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tiêu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mạng</a:t>
            </a:r>
            <a:endParaRPr kumimoji="0" lang="en-US" sz="2400" b="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Arrow: Right 2">
            <a:hlinkClick r:id="rId6" action="ppaction://hlinksldjump"/>
            <a:extLst>
              <a:ext uri="{FF2B5EF4-FFF2-40B4-BE49-F238E27FC236}">
                <a16:creationId xmlns:a16="http://schemas.microsoft.com/office/drawing/2014/main" id="{90E0F3FB-76D4-4FB5-AC4A-B48178B4A7C2}"/>
              </a:ext>
            </a:extLst>
          </p:cNvPr>
          <p:cNvSpPr/>
          <p:nvPr/>
        </p:nvSpPr>
        <p:spPr>
          <a:xfrm>
            <a:off x="783069" y="6054558"/>
            <a:ext cx="680567" cy="53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04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25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25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dissolve">
                                      <p:cBhvr>
                                        <p:cTn id="20" dur="25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gray">
          <a:xfrm rot="5400000">
            <a:off x="1523445" y="2258477"/>
            <a:ext cx="2030430" cy="1323477"/>
          </a:xfrm>
          <a:prstGeom prst="rect">
            <a:avLst/>
          </a:prstGeom>
          <a:gradFill rotWithShape="1">
            <a:gsLst>
              <a:gs pos="0">
                <a:schemeClr val="folHlink">
                  <a:gamma/>
                  <a:tint val="0"/>
                  <a:invGamma/>
                  <a:alpha val="0"/>
                </a:schemeClr>
              </a:gs>
              <a:gs pos="100000">
                <a:schemeClr val="fo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55" name="Rectangle 3"/>
          <p:cNvSpPr>
            <a:spLocks noChangeArrowheads="1"/>
          </p:cNvSpPr>
          <p:nvPr/>
        </p:nvSpPr>
        <p:spPr bwMode="gray">
          <a:xfrm>
            <a:off x="2935330" y="5179406"/>
            <a:ext cx="2164798" cy="1295400"/>
          </a:xfrm>
          <a:prstGeom prst="rect">
            <a:avLst/>
          </a:prstGeom>
          <a:gradFill rotWithShape="1">
            <a:gsLst>
              <a:gs pos="0">
                <a:schemeClr val="hlink">
                  <a:gamma/>
                  <a:tint val="0"/>
                  <a:invGamma/>
                  <a:alpha val="0"/>
                </a:schemeClr>
              </a:gs>
              <a:gs pos="100000">
                <a:schemeClr va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56" name="Rectangle 4"/>
          <p:cNvSpPr>
            <a:spLocks noChangeArrowheads="1"/>
          </p:cNvSpPr>
          <p:nvPr/>
        </p:nvSpPr>
        <p:spPr bwMode="gray">
          <a:xfrm rot="5400000">
            <a:off x="6276975" y="4202956"/>
            <a:ext cx="1771650" cy="1524000"/>
          </a:xfrm>
          <a:prstGeom prst="rect">
            <a:avLst/>
          </a:prstGeom>
          <a:gradFill rotWithShape="1">
            <a:gsLst>
              <a:gs pos="0">
                <a:schemeClr val="accent2">
                  <a:alpha val="50000"/>
                </a:schemeClr>
              </a:gs>
              <a:gs pos="100000">
                <a:schemeClr val="accent2">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57" name="Rectangle 5"/>
          <p:cNvSpPr>
            <a:spLocks noChangeArrowheads="1"/>
          </p:cNvSpPr>
          <p:nvPr/>
        </p:nvSpPr>
        <p:spPr bwMode="gray">
          <a:xfrm>
            <a:off x="4635652" y="1584177"/>
            <a:ext cx="1799850" cy="1219200"/>
          </a:xfrm>
          <a:prstGeom prst="rect">
            <a:avLst/>
          </a:prstGeom>
          <a:gradFill rotWithShape="1">
            <a:gsLst>
              <a:gs pos="0">
                <a:schemeClr val="accent1">
                  <a:alpha val="50000"/>
                </a:schemeClr>
              </a:gs>
              <a:gs pos="100000">
                <a:schemeClr val="accent1">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grpSp>
        <p:nvGrpSpPr>
          <p:cNvPr id="23558" name="Group 6"/>
          <p:cNvGrpSpPr>
            <a:grpSpLocks/>
          </p:cNvGrpSpPr>
          <p:nvPr/>
        </p:nvGrpSpPr>
        <p:grpSpPr bwMode="auto">
          <a:xfrm>
            <a:off x="3191384" y="1519310"/>
            <a:ext cx="1423292" cy="1322388"/>
            <a:chOff x="4320" y="1152"/>
            <a:chExt cx="414" cy="402"/>
          </a:xfrm>
        </p:grpSpPr>
        <p:sp>
          <p:nvSpPr>
            <p:cNvPr id="23559" name="AutoShape 7"/>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60" name="Freeform 8"/>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grpSp>
      <p:grpSp>
        <p:nvGrpSpPr>
          <p:cNvPr id="23561" name="Group 9"/>
          <p:cNvGrpSpPr>
            <a:grpSpLocks/>
          </p:cNvGrpSpPr>
          <p:nvPr/>
        </p:nvGrpSpPr>
        <p:grpSpPr bwMode="auto">
          <a:xfrm>
            <a:off x="6448241" y="2884690"/>
            <a:ext cx="1423292" cy="1322387"/>
            <a:chOff x="4320" y="1152"/>
            <a:chExt cx="414" cy="402"/>
          </a:xfrm>
        </p:grpSpPr>
        <p:sp>
          <p:nvSpPr>
            <p:cNvPr id="23562" name="AutoShape 10"/>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63" name="Freeform 11"/>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grpSp>
      <p:grpSp>
        <p:nvGrpSpPr>
          <p:cNvPr id="23564" name="Group 12"/>
          <p:cNvGrpSpPr>
            <a:grpSpLocks/>
          </p:cNvGrpSpPr>
          <p:nvPr/>
        </p:nvGrpSpPr>
        <p:grpSpPr bwMode="auto">
          <a:xfrm>
            <a:off x="5039396" y="5179535"/>
            <a:ext cx="1423292" cy="1350962"/>
            <a:chOff x="4320" y="1152"/>
            <a:chExt cx="414" cy="402"/>
          </a:xfrm>
        </p:grpSpPr>
        <p:sp>
          <p:nvSpPr>
            <p:cNvPr id="23565" name="AutoShape 13"/>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66" name="Freeform 14"/>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grpSp>
      <p:grpSp>
        <p:nvGrpSpPr>
          <p:cNvPr id="23567" name="Group 15"/>
          <p:cNvGrpSpPr>
            <a:grpSpLocks/>
          </p:cNvGrpSpPr>
          <p:nvPr/>
        </p:nvGrpSpPr>
        <p:grpSpPr bwMode="auto">
          <a:xfrm>
            <a:off x="1788367" y="3862099"/>
            <a:ext cx="1423292" cy="1322387"/>
            <a:chOff x="4320" y="1152"/>
            <a:chExt cx="414" cy="402"/>
          </a:xfrm>
        </p:grpSpPr>
        <p:sp>
          <p:nvSpPr>
            <p:cNvPr id="23568" name="AutoShape 16"/>
            <p:cNvSpPr>
              <a:spLocks noChangeArrowheads="1"/>
            </p:cNvSpPr>
            <p:nvPr/>
          </p:nvSpPr>
          <p:spPr bwMode="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sp>
          <p:nvSpPr>
            <p:cNvPr id="23569" name="Freeform 17"/>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a:ea typeface="+mn-ea"/>
                <a:cs typeface="+mn-cs"/>
              </a:endParaRPr>
            </a:p>
          </p:txBody>
        </p:sp>
      </p:grpSp>
      <p:sp>
        <p:nvSpPr>
          <p:cNvPr id="23570" name="Rectangle 18"/>
          <p:cNvSpPr>
            <a:spLocks noChangeArrowheads="1"/>
          </p:cNvSpPr>
          <p:nvPr/>
        </p:nvSpPr>
        <p:spPr bwMode="auto">
          <a:xfrm>
            <a:off x="1099050" y="1948361"/>
            <a:ext cx="2030430" cy="1938992"/>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Bảo đảm QPAN </a:t>
            </a:r>
            <a:r>
              <a:rPr kumimoji="0" lang="vi-VN" sz="2400" b="1" i="0" u="none" strike="noStrike" kern="1200" cap="none" spc="0" normalizeH="0" baseline="0" noProof="0">
                <a:ln>
                  <a:noFill/>
                </a:ln>
                <a:solidFill>
                  <a:srgbClr val="C00000"/>
                </a:solidFill>
                <a:effectLst/>
                <a:uLnTx/>
                <a:uFillTx/>
                <a:latin typeface="Arial"/>
                <a:ea typeface="+mn-ea"/>
                <a:cs typeface="+mn-cs"/>
              </a:rPr>
              <a:t>là trọng yếu</a:t>
            </a:r>
            <a:r>
              <a:rPr kumimoji="0" lang="en-US" sz="2400" b="1" i="0" u="none" strike="noStrike" kern="1200" cap="none" spc="0" normalizeH="0" baseline="0" noProof="0">
                <a:ln>
                  <a:noFill/>
                </a:ln>
                <a:solidFill>
                  <a:srgbClr val="C00000"/>
                </a:solidFill>
                <a:effectLst/>
                <a:uLnTx/>
                <a:uFillTx/>
                <a:latin typeface="Arial"/>
                <a:ea typeface="+mn-ea"/>
                <a:cs typeface="+mn-cs"/>
              </a:rPr>
              <a:t>, thường xuyên</a:t>
            </a:r>
            <a:endParaRPr kumimoji="0" lang="en-US" sz="24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endParaRPr>
          </a:p>
        </p:txBody>
      </p:sp>
      <p:sp>
        <p:nvSpPr>
          <p:cNvPr id="23571" name="Rectangle 19"/>
          <p:cNvSpPr>
            <a:spLocks noChangeArrowheads="1"/>
          </p:cNvSpPr>
          <p:nvPr/>
        </p:nvSpPr>
        <p:spPr bwMode="auto">
          <a:xfrm>
            <a:off x="38960" y="5311847"/>
            <a:ext cx="5013858" cy="830997"/>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rial"/>
                <a:ea typeface="+mn-ea"/>
                <a:cs typeface="+mn-cs"/>
              </a:rPr>
              <a:t>Phát triển </a:t>
            </a:r>
            <a:r>
              <a:rPr kumimoji="0" lang="vi-VN" sz="2400" b="1" i="0" u="none" strike="noStrike" kern="1200" cap="none" spc="0" normalizeH="0" baseline="0" noProof="0">
                <a:ln>
                  <a:noFill/>
                </a:ln>
                <a:solidFill>
                  <a:srgbClr val="00B050"/>
                </a:solidFill>
                <a:effectLst/>
                <a:uLnTx/>
                <a:uFillTx/>
                <a:latin typeface="Arial"/>
                <a:ea typeface="+mn-ea"/>
                <a:cs typeface="+mn-cs"/>
              </a:rPr>
              <a:t>văn h</a:t>
            </a:r>
            <a:r>
              <a:rPr kumimoji="0" lang="en-US" sz="2400" b="1" i="0" u="none" strike="noStrike" kern="1200" cap="none" spc="0" normalizeH="0" baseline="0" noProof="0">
                <a:ln>
                  <a:noFill/>
                </a:ln>
                <a:solidFill>
                  <a:srgbClr val="00B050"/>
                </a:solidFill>
                <a:effectLst/>
                <a:uLnTx/>
                <a:uFillTx/>
                <a:latin typeface="Arial"/>
                <a:ea typeface="+mn-ea"/>
                <a:cs typeface="+mn-cs"/>
              </a:rPr>
              <a:t>óa</a:t>
            </a:r>
            <a:r>
              <a:rPr kumimoji="0" lang="vi-VN" sz="2400" b="1" i="0" u="none" strike="noStrike" kern="1200" cap="none" spc="0" normalizeH="0" baseline="0" noProof="0">
                <a:ln>
                  <a:noFill/>
                </a:ln>
                <a:solidFill>
                  <a:srgbClr val="00B050"/>
                </a:solidFill>
                <a:effectLst/>
                <a:uLnTx/>
                <a:uFillTx/>
                <a:latin typeface="Arial"/>
                <a:ea typeface="+mn-ea"/>
                <a:cs typeface="+mn-cs"/>
              </a:rPr>
              <a:t> là</a:t>
            </a:r>
            <a:r>
              <a:rPr kumimoji="0" lang="en-US" sz="2400" b="1" i="0" u="none" strike="noStrike" kern="1200" cap="none" spc="0" normalizeH="0" baseline="0" noProof="0">
                <a:ln>
                  <a:noFill/>
                </a:ln>
                <a:solidFill>
                  <a:srgbClr val="00B050"/>
                </a:solidFill>
                <a:effectLst/>
                <a:uLnTx/>
                <a:uFillTx/>
                <a:latin typeface="Arial"/>
                <a:ea typeface="+mn-ea"/>
                <a:cs typeface="+mn-cs"/>
              </a:rPr>
              <a:t>   </a:t>
            </a:r>
            <a:r>
              <a:rPr kumimoji="0" lang="vi-VN" sz="2400" b="1" i="0" u="none" strike="noStrike" kern="1200" cap="none" spc="0" normalizeH="0" baseline="0" noProof="0">
                <a:ln>
                  <a:noFill/>
                </a:ln>
                <a:solidFill>
                  <a:srgbClr val="00B050"/>
                </a:solidFill>
                <a:effectLst/>
                <a:uLnTx/>
                <a:uFillTx/>
                <a:latin typeface="Arial"/>
                <a:ea typeface="+mn-ea"/>
                <a:cs typeface="+mn-cs"/>
              </a:rPr>
              <a:t> </a:t>
            </a:r>
            <a:r>
              <a:rPr kumimoji="0" lang="en-US" sz="2400" b="1" i="0" u="none" strike="noStrike" kern="1200" cap="none" spc="0" normalizeH="0" baseline="0" noProof="0">
                <a:ln>
                  <a:noFill/>
                </a:ln>
                <a:solidFill>
                  <a:srgbClr val="00B050"/>
                </a:solidFill>
                <a:effectLst/>
                <a:uLnTx/>
                <a:uFillTx/>
                <a:latin typeface="Arial"/>
                <a:ea typeface="+mn-ea"/>
                <a:cs typeface="+mn-cs"/>
              </a:rPr>
              <a:t>             </a:t>
            </a:r>
            <a:r>
              <a:rPr kumimoji="0" lang="vi-VN" sz="2400" b="1" i="0" u="none" strike="noStrike" kern="1200" cap="none" spc="0" normalizeH="0" baseline="0" noProof="0">
                <a:ln>
                  <a:noFill/>
                </a:ln>
                <a:solidFill>
                  <a:srgbClr val="00B050"/>
                </a:solidFill>
                <a:effectLst/>
                <a:uLnTx/>
                <a:uFillTx/>
                <a:latin typeface="Arial"/>
                <a:ea typeface="+mn-ea"/>
                <a:cs typeface="+mn-cs"/>
              </a:rPr>
              <a:t>nền tảng </a:t>
            </a:r>
            <a:r>
              <a:rPr kumimoji="0" lang="en-US" sz="2400" b="1" i="0" u="none" strike="noStrike" kern="1200" cap="none" spc="0" normalizeH="0" baseline="0" noProof="0">
                <a:ln>
                  <a:noFill/>
                </a:ln>
                <a:solidFill>
                  <a:srgbClr val="00B050"/>
                </a:solidFill>
                <a:effectLst/>
                <a:uLnTx/>
                <a:uFillTx/>
                <a:latin typeface="Arial"/>
                <a:ea typeface="+mn-ea"/>
                <a:cs typeface="+mn-cs"/>
              </a:rPr>
              <a:t> </a:t>
            </a:r>
            <a:r>
              <a:rPr kumimoji="0" lang="vi-VN" sz="2400" b="1" i="0" u="none" strike="noStrike" kern="1200" cap="none" spc="0" normalizeH="0" baseline="0" noProof="0">
                <a:ln>
                  <a:noFill/>
                </a:ln>
                <a:solidFill>
                  <a:srgbClr val="00B050"/>
                </a:solidFill>
                <a:effectLst/>
                <a:uLnTx/>
                <a:uFillTx/>
                <a:latin typeface="Arial"/>
                <a:ea typeface="+mn-ea"/>
                <a:cs typeface="+mn-cs"/>
              </a:rPr>
              <a:t>tinh thần</a:t>
            </a:r>
            <a:endParaRPr kumimoji="0" lang="en-US" sz="2400" b="1"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endParaRPr>
          </a:p>
        </p:txBody>
      </p:sp>
      <p:sp>
        <p:nvSpPr>
          <p:cNvPr id="23572" name="Rectangle 20"/>
          <p:cNvSpPr>
            <a:spLocks noChangeArrowheads="1"/>
          </p:cNvSpPr>
          <p:nvPr/>
        </p:nvSpPr>
        <p:spPr bwMode="auto">
          <a:xfrm>
            <a:off x="4697415" y="1918792"/>
            <a:ext cx="4141679" cy="830997"/>
          </a:xfrm>
          <a:prstGeom prst="rect">
            <a:avLst/>
          </a:prstGeom>
          <a:noFill/>
          <a:ln w="952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276A0"/>
                </a:solidFill>
                <a:effectLst/>
                <a:uLnTx/>
                <a:uFillTx/>
                <a:latin typeface="Arial"/>
                <a:ea typeface="+mn-ea"/>
                <a:cs typeface="Times New Roman" panose="02020603050405020304" pitchFamily="18" charset="0"/>
              </a:rPr>
              <a:t>Phát triển Kinh tế - xã hội là trung tâm</a:t>
            </a:r>
            <a:endParaRPr kumimoji="0" lang="en-US" sz="2400" b="1" i="0" u="none" strike="noStrike" kern="1200" cap="none" spc="0" normalizeH="0" baseline="0" noProof="0" dirty="0">
              <a:ln>
                <a:noFill/>
              </a:ln>
              <a:solidFill>
                <a:srgbClr val="3276A0"/>
              </a:solidFill>
              <a:effectLst/>
              <a:uLnTx/>
              <a:uFillTx/>
              <a:latin typeface="Arial"/>
              <a:ea typeface="+mn-ea"/>
              <a:cs typeface="Times New Roman" panose="02020603050405020304" pitchFamily="18" charset="0"/>
            </a:endParaRPr>
          </a:p>
        </p:txBody>
      </p:sp>
      <p:sp>
        <p:nvSpPr>
          <p:cNvPr id="23573" name="Rectangle 21"/>
          <p:cNvSpPr>
            <a:spLocks noChangeArrowheads="1"/>
          </p:cNvSpPr>
          <p:nvPr/>
        </p:nvSpPr>
        <p:spPr bwMode="auto">
          <a:xfrm>
            <a:off x="6549305" y="4335281"/>
            <a:ext cx="1738184" cy="120032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0" noProof="0">
                <a:ln>
                  <a:noFill/>
                </a:ln>
                <a:solidFill>
                  <a:srgbClr val="6D3DC3"/>
                </a:solidFill>
                <a:effectLst/>
                <a:uLnTx/>
                <a:uFillTx/>
                <a:latin typeface="Arial"/>
                <a:ea typeface="+mn-ea"/>
                <a:cs typeface="Times New Roman" panose="02020603050405020304" pitchFamily="18" charset="0"/>
              </a:rPr>
              <a:t>Xây dựng Đảng là then chốt</a:t>
            </a:r>
            <a:endParaRPr kumimoji="0" lang="en-US" sz="2400" b="1" i="0" u="none" strike="noStrike" kern="1200" cap="none" spc="0" normalizeH="0" baseline="0" noProof="0" dirty="0">
              <a:ln>
                <a:noFill/>
              </a:ln>
              <a:solidFill>
                <a:srgbClr val="6D3DC3"/>
              </a:solidFill>
              <a:effectLst/>
              <a:uLnTx/>
              <a:uFillTx/>
              <a:latin typeface="Arial"/>
              <a:ea typeface="+mn-ea"/>
              <a:cs typeface="Times New Roman" panose="02020603050405020304" pitchFamily="18" charset="0"/>
            </a:endParaRPr>
          </a:p>
        </p:txBody>
      </p:sp>
      <p:pic>
        <p:nvPicPr>
          <p:cNvPr id="28" name="Picture 27"/>
          <p:cNvPicPr>
            <a:picLocks noChangeAspect="1"/>
          </p:cNvPicPr>
          <p:nvPr/>
        </p:nvPicPr>
        <p:blipFill>
          <a:blip r:embed="rId3"/>
          <a:stretch>
            <a:fillRect/>
          </a:stretch>
        </p:blipFill>
        <p:spPr>
          <a:xfrm>
            <a:off x="123824" y="6497637"/>
            <a:ext cx="1898131" cy="217310"/>
          </a:xfrm>
          <a:prstGeom prst="rect">
            <a:avLst/>
          </a:prstGeom>
        </p:spPr>
      </p:pic>
      <p:sp>
        <p:nvSpPr>
          <p:cNvPr id="29" name="Rectangle 25"/>
          <p:cNvSpPr>
            <a:spLocks noChangeArrowheads="1"/>
          </p:cNvSpPr>
          <p:nvPr/>
        </p:nvSpPr>
        <p:spPr bwMode="white">
          <a:xfrm>
            <a:off x="328540" y="494004"/>
            <a:ext cx="6324418" cy="461665"/>
          </a:xfrm>
          <a:prstGeom prst="rect">
            <a:avLst/>
          </a:prstGeom>
          <a:solidFill>
            <a:schemeClr val="bg1">
              <a:lumMod val="75000"/>
            </a:schemeClr>
          </a:solidFill>
          <a:ln w="9525">
            <a:solidFill>
              <a:schemeClr val="accent1"/>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Đồng bộ các nhiệm vụ:</a:t>
            </a:r>
            <a:endParaRPr kumimoji="0" lang="en-US" sz="2400" b="1" i="0" u="none" strike="noStrike" kern="1200" cap="none" spc="0" normalizeH="0" baseline="0" noProof="0" dirty="0">
              <a:ln>
                <a:noFill/>
              </a:ln>
              <a:solidFill>
                <a:srgbClr val="FFFFFF"/>
              </a:solidFill>
              <a:effectLst/>
              <a:uLnTx/>
              <a:uFillTx/>
              <a:latin typeface="Arial"/>
              <a:ea typeface="+mn-ea"/>
              <a:cs typeface="Times New Roman" panose="02020603050405020304" pitchFamily="18" charset="0"/>
            </a:endParaRPr>
          </a:p>
        </p:txBody>
      </p:sp>
      <p:sp>
        <p:nvSpPr>
          <p:cNvPr id="30" name="Oval 29"/>
          <p:cNvSpPr/>
          <p:nvPr/>
        </p:nvSpPr>
        <p:spPr>
          <a:xfrm>
            <a:off x="3346544" y="1604838"/>
            <a:ext cx="1196904" cy="1181014"/>
          </a:xfrm>
          <a:prstGeom prst="ellipse">
            <a:avLst/>
          </a:prstGeom>
          <a:blipFill>
            <a:blip r:embed="rId4">
              <a:extLst>
                <a:ext uri="{28A0092B-C50C-407E-A947-70E740481C1C}">
                  <a14:useLocalDpi xmlns:a14="http://schemas.microsoft.com/office/drawing/2010/main" val="0"/>
                </a:ext>
              </a:extLst>
            </a:blip>
            <a:srcRect/>
            <a:stretch>
              <a:fillRect l="-39000" r="-39000"/>
            </a:stretch>
          </a:blipFill>
          <a:ln>
            <a:solidFill>
              <a:schemeClr val="tx1">
                <a:lumMod val="75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092" y="2931125"/>
            <a:ext cx="3226596" cy="2225039"/>
          </a:xfrm>
          <a:prstGeom prst="rect">
            <a:avLst/>
          </a:prstGeom>
          <a:ln w="25400">
            <a:solidFill>
              <a:srgbClr val="FF0000"/>
            </a:solidFill>
          </a:ln>
        </p:spPr>
      </p:pic>
      <p:sp>
        <p:nvSpPr>
          <p:cNvPr id="35" name="Oval 34"/>
          <p:cNvSpPr/>
          <p:nvPr/>
        </p:nvSpPr>
        <p:spPr>
          <a:xfrm>
            <a:off x="5111484" y="5218321"/>
            <a:ext cx="1289316" cy="1279316"/>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Oval 35"/>
          <p:cNvSpPr/>
          <p:nvPr/>
        </p:nvSpPr>
        <p:spPr>
          <a:xfrm>
            <a:off x="1866584" y="3893246"/>
            <a:ext cx="1291568" cy="1243975"/>
          </a:xfrm>
          <a:prstGeom prst="ellipse">
            <a:avLst/>
          </a:prstGeom>
          <a:blipFill>
            <a:blip r:embed="rId7"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Oval 30">
            <a:extLst>
              <a:ext uri="{FF2B5EF4-FFF2-40B4-BE49-F238E27FC236}">
                <a16:creationId xmlns:a16="http://schemas.microsoft.com/office/drawing/2014/main" id="{6CE607A0-2E97-4DE6-844B-8F3EAF87EF71}"/>
              </a:ext>
            </a:extLst>
          </p:cNvPr>
          <p:cNvSpPr/>
          <p:nvPr/>
        </p:nvSpPr>
        <p:spPr>
          <a:xfrm>
            <a:off x="6508639" y="2926748"/>
            <a:ext cx="1302495" cy="1289786"/>
          </a:xfrm>
          <a:prstGeom prst="ellipse">
            <a:avLst/>
          </a:prstGeom>
          <a:blipFill>
            <a:blip r:embed="rId8">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Arrow: Right 31">
            <a:hlinkClick r:id="rId9" action="ppaction://hlinksldjump"/>
            <a:extLst>
              <a:ext uri="{FF2B5EF4-FFF2-40B4-BE49-F238E27FC236}">
                <a16:creationId xmlns:a16="http://schemas.microsoft.com/office/drawing/2014/main" id="{59F603C7-5CE5-4117-8EB9-7F1B32CD557F}"/>
              </a:ext>
            </a:extLst>
          </p:cNvPr>
          <p:cNvSpPr/>
          <p:nvPr/>
        </p:nvSpPr>
        <p:spPr>
          <a:xfrm rot="10800000">
            <a:off x="370625" y="5707813"/>
            <a:ext cx="680567" cy="534132"/>
          </a:xfrm>
          <a:prstGeom prst="rightArrow">
            <a:avLst/>
          </a:prstGeom>
          <a:solidFill>
            <a:srgbClr val="2D7ACF"/>
          </a:solidFill>
          <a:ln w="12700" cap="flat" cmpd="sng" algn="ctr">
            <a:solidFill>
              <a:srgbClr val="2D7AC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750257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72"/>
                                        </p:tgtEl>
                                        <p:attrNameLst>
                                          <p:attrName>style.visibility</p:attrName>
                                        </p:attrNameLst>
                                      </p:cBhvr>
                                      <p:to>
                                        <p:strVal val="visible"/>
                                      </p:to>
                                    </p:set>
                                    <p:animEffect transition="in" filter="dissolve">
                                      <p:cBhvr>
                                        <p:cTn id="7" dur="250"/>
                                        <p:tgtEl>
                                          <p:spTgt spid="23572"/>
                                        </p:tgtEl>
                                      </p:cBhvr>
                                    </p:animEffect>
                                  </p:childTnLst>
                                </p:cTn>
                              </p:par>
                              <p:par>
                                <p:cTn id="8" presetID="9" presetClass="entr" presetSubtype="0" fill="hold"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dissolve">
                                      <p:cBhvr>
                                        <p:cTn id="10" dur="250"/>
                                        <p:tgtEl>
                                          <p:spTgt spid="23558"/>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25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dissolve">
                                      <p:cBhvr>
                                        <p:cTn id="16" dur="250"/>
                                        <p:tgtEl>
                                          <p:spTgt spid="2355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573"/>
                                        </p:tgtEl>
                                        <p:attrNameLst>
                                          <p:attrName>style.visibility</p:attrName>
                                        </p:attrNameLst>
                                      </p:cBhvr>
                                      <p:to>
                                        <p:strVal val="visible"/>
                                      </p:to>
                                    </p:set>
                                    <p:animEffect transition="in" filter="dissolve">
                                      <p:cBhvr>
                                        <p:cTn id="21" dur="250"/>
                                        <p:tgtEl>
                                          <p:spTgt spid="23573"/>
                                        </p:tgtEl>
                                      </p:cBhvr>
                                    </p:animEffect>
                                  </p:childTnLst>
                                </p:cTn>
                              </p:par>
                              <p:par>
                                <p:cTn id="22" presetID="9" presetClass="entr" presetSubtype="0" fill="hold" nodeType="withEffect">
                                  <p:stCondLst>
                                    <p:cond delay="0"/>
                                  </p:stCondLst>
                                  <p:childTnLst>
                                    <p:set>
                                      <p:cBhvr>
                                        <p:cTn id="23" dur="1" fill="hold">
                                          <p:stCondLst>
                                            <p:cond delay="0"/>
                                          </p:stCondLst>
                                        </p:cTn>
                                        <p:tgtEl>
                                          <p:spTgt spid="23561"/>
                                        </p:tgtEl>
                                        <p:attrNameLst>
                                          <p:attrName>style.visibility</p:attrName>
                                        </p:attrNameLst>
                                      </p:cBhvr>
                                      <p:to>
                                        <p:strVal val="visible"/>
                                      </p:to>
                                    </p:set>
                                    <p:animEffect transition="in" filter="dissolve">
                                      <p:cBhvr>
                                        <p:cTn id="24" dur="250"/>
                                        <p:tgtEl>
                                          <p:spTgt spid="23561"/>
                                        </p:tgtEl>
                                      </p:cBhvr>
                                    </p:animEffect>
                                  </p:childTnLst>
                                </p:cTn>
                              </p:par>
                              <p:par>
                                <p:cTn id="25" presetID="9"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dissolve">
                                      <p:cBhvr>
                                        <p:cTn id="27" dur="500"/>
                                        <p:tgtEl>
                                          <p:spTgt spid="3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3556"/>
                                        </p:tgtEl>
                                        <p:attrNameLst>
                                          <p:attrName>style.visibility</p:attrName>
                                        </p:attrNameLst>
                                      </p:cBhvr>
                                      <p:to>
                                        <p:strVal val="visible"/>
                                      </p:to>
                                    </p:set>
                                    <p:animEffect transition="in" filter="dissolve">
                                      <p:cBhvr>
                                        <p:cTn id="30" dur="250"/>
                                        <p:tgtEl>
                                          <p:spTgt spid="2355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3571"/>
                                        </p:tgtEl>
                                        <p:attrNameLst>
                                          <p:attrName>style.visibility</p:attrName>
                                        </p:attrNameLst>
                                      </p:cBhvr>
                                      <p:to>
                                        <p:strVal val="visible"/>
                                      </p:to>
                                    </p:set>
                                    <p:animEffect transition="in" filter="dissolve">
                                      <p:cBhvr>
                                        <p:cTn id="35" dur="250"/>
                                        <p:tgtEl>
                                          <p:spTgt spid="23571"/>
                                        </p:tgtEl>
                                      </p:cBhvr>
                                    </p:animEffect>
                                  </p:childTnLst>
                                </p:cTn>
                              </p:par>
                              <p:par>
                                <p:cTn id="36" presetID="9"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dissolve">
                                      <p:cBhvr>
                                        <p:cTn id="38" dur="250"/>
                                        <p:tgtEl>
                                          <p:spTgt spid="35"/>
                                        </p:tgtEl>
                                      </p:cBhvr>
                                    </p:animEffect>
                                  </p:childTnLst>
                                </p:cTn>
                              </p:par>
                              <p:par>
                                <p:cTn id="39" presetID="9" presetClass="entr" presetSubtype="0" fill="hold" nodeType="withEffect">
                                  <p:stCondLst>
                                    <p:cond delay="0"/>
                                  </p:stCondLst>
                                  <p:childTnLst>
                                    <p:set>
                                      <p:cBhvr>
                                        <p:cTn id="40" dur="1" fill="hold">
                                          <p:stCondLst>
                                            <p:cond delay="0"/>
                                          </p:stCondLst>
                                        </p:cTn>
                                        <p:tgtEl>
                                          <p:spTgt spid="23564"/>
                                        </p:tgtEl>
                                        <p:attrNameLst>
                                          <p:attrName>style.visibility</p:attrName>
                                        </p:attrNameLst>
                                      </p:cBhvr>
                                      <p:to>
                                        <p:strVal val="visible"/>
                                      </p:to>
                                    </p:set>
                                    <p:animEffect transition="in" filter="dissolve">
                                      <p:cBhvr>
                                        <p:cTn id="41" dur="250"/>
                                        <p:tgtEl>
                                          <p:spTgt spid="2356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555"/>
                                        </p:tgtEl>
                                        <p:attrNameLst>
                                          <p:attrName>style.visibility</p:attrName>
                                        </p:attrNameLst>
                                      </p:cBhvr>
                                      <p:to>
                                        <p:strVal val="visible"/>
                                      </p:to>
                                    </p:set>
                                    <p:animEffect transition="in" filter="dissolve">
                                      <p:cBhvr>
                                        <p:cTn id="44" dur="250"/>
                                        <p:tgtEl>
                                          <p:spTgt spid="2355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570"/>
                                        </p:tgtEl>
                                        <p:attrNameLst>
                                          <p:attrName>style.visibility</p:attrName>
                                        </p:attrNameLst>
                                      </p:cBhvr>
                                      <p:to>
                                        <p:strVal val="visible"/>
                                      </p:to>
                                    </p:set>
                                    <p:animEffect transition="in" filter="dissolve">
                                      <p:cBhvr>
                                        <p:cTn id="49" dur="250"/>
                                        <p:tgtEl>
                                          <p:spTgt spid="2357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3554"/>
                                        </p:tgtEl>
                                        <p:attrNameLst>
                                          <p:attrName>style.visibility</p:attrName>
                                        </p:attrNameLst>
                                      </p:cBhvr>
                                      <p:to>
                                        <p:strVal val="visible"/>
                                      </p:to>
                                    </p:set>
                                    <p:animEffect transition="in" filter="dissolve">
                                      <p:cBhvr>
                                        <p:cTn id="52" dur="250"/>
                                        <p:tgtEl>
                                          <p:spTgt spid="23554"/>
                                        </p:tgtEl>
                                      </p:cBhvr>
                                    </p:animEffect>
                                  </p:childTnLst>
                                </p:cTn>
                              </p:par>
                              <p:par>
                                <p:cTn id="53" presetID="9" presetClass="entr" presetSubtype="0" fill="hold" nodeType="withEffect">
                                  <p:stCondLst>
                                    <p:cond delay="0"/>
                                  </p:stCondLst>
                                  <p:childTnLst>
                                    <p:set>
                                      <p:cBhvr>
                                        <p:cTn id="54" dur="1" fill="hold">
                                          <p:stCondLst>
                                            <p:cond delay="0"/>
                                          </p:stCondLst>
                                        </p:cTn>
                                        <p:tgtEl>
                                          <p:spTgt spid="23567"/>
                                        </p:tgtEl>
                                        <p:attrNameLst>
                                          <p:attrName>style.visibility</p:attrName>
                                        </p:attrNameLst>
                                      </p:cBhvr>
                                      <p:to>
                                        <p:strVal val="visible"/>
                                      </p:to>
                                    </p:set>
                                    <p:animEffect transition="in" filter="dissolve">
                                      <p:cBhvr>
                                        <p:cTn id="55" dur="250"/>
                                        <p:tgtEl>
                                          <p:spTgt spid="23567"/>
                                        </p:tgtEl>
                                      </p:cBhvr>
                                    </p:animEffect>
                                  </p:childTnLst>
                                </p:cTn>
                              </p:par>
                              <p:par>
                                <p:cTn id="56" presetID="9"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dissolve">
                                      <p:cBhvr>
                                        <p:cTn id="5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23557" grpId="0" animBg="1"/>
      <p:bldP spid="23570" grpId="0"/>
      <p:bldP spid="23571" grpId="0"/>
      <p:bldP spid="23572" grpId="0"/>
      <p:bldP spid="235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31" y="1818185"/>
            <a:ext cx="2172237" cy="3402106"/>
          </a:xfrm>
          <a:prstGeom prst="rect">
            <a:avLst/>
          </a:prstGeom>
          <a:ln w="38100">
            <a:solidFill>
              <a:srgbClr val="00B050"/>
            </a:solidFill>
          </a:ln>
        </p:spPr>
      </p:pic>
      <p:sp>
        <p:nvSpPr>
          <p:cNvPr id="5" name="Rectangle 4"/>
          <p:cNvSpPr/>
          <p:nvPr/>
        </p:nvSpPr>
        <p:spPr>
          <a:xfrm>
            <a:off x="87682" y="111441"/>
            <a:ext cx="8843375" cy="954107"/>
          </a:xfrm>
          <a:prstGeom prst="rect">
            <a:avLst/>
          </a:prstGeom>
          <a:solidFill>
            <a:schemeClr val="accent2">
              <a:lumMod val="75000"/>
            </a:schemeClr>
          </a:solidFill>
          <a:ln w="28575">
            <a:solidFill>
              <a:schemeClr val="accent1"/>
            </a:solid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rPr>
              <a:t>3. T</a:t>
            </a:r>
            <a:r>
              <a:rPr kumimoji="0" lang="vi-VN" sz="2800" b="1" i="0" u="none" strike="noStrike" kern="0" cap="none" spc="0" normalizeH="0" baseline="0" noProof="0" dirty="0">
                <a:ln>
                  <a:noFill/>
                </a:ln>
                <a:solidFill>
                  <a:schemeClr val="bg1"/>
                </a:solidFill>
                <a:effectLst/>
                <a:uLnTx/>
                <a:uFillTx/>
                <a:latin typeface="Arial" panose="020B0604020202020204" pitchFamily="34" charset="0"/>
              </a:rPr>
              <a:t>ư</a:t>
            </a:r>
            <a:r>
              <a:rPr kumimoji="0" lang="en-US" sz="2800" b="1" i="0" u="none" strike="noStrike" kern="0" cap="none" spc="0" normalizeH="0" baseline="0" noProof="0" dirty="0">
                <a:ln>
                  <a:noFill/>
                </a:ln>
                <a:solidFill>
                  <a:schemeClr val="bg1"/>
                </a:solidFill>
                <a:effectLst/>
                <a:uLnTx/>
                <a:uFillTx/>
                <a:latin typeface="Arial" panose="020B0604020202020204" pitchFamily="34" charset="0"/>
              </a:rPr>
              <a:t> t</a:t>
            </a:r>
            <a:r>
              <a:rPr kumimoji="0" lang="vi-VN" sz="2800" b="1" i="0" u="none" strike="noStrike" kern="0" cap="none" spc="0" normalizeH="0" baseline="0" noProof="0" dirty="0">
                <a:ln>
                  <a:noFill/>
                </a:ln>
                <a:solidFill>
                  <a:schemeClr val="bg1"/>
                </a:solidFill>
                <a:effectLst/>
                <a:uLnTx/>
                <a:uFillTx/>
                <a:latin typeface="Arial" panose="020B0604020202020204" pitchFamily="34" charset="0"/>
              </a:rPr>
              <a:t>ư</a:t>
            </a:r>
            <a:r>
              <a:rPr kumimoji="0" lang="en-US" sz="2800" b="1" i="0" u="none" strike="noStrike" kern="0" cap="none" spc="0" normalizeH="0" baseline="0" noProof="0" dirty="0" err="1">
                <a:ln>
                  <a:noFill/>
                </a:ln>
                <a:solidFill>
                  <a:schemeClr val="bg1"/>
                </a:solidFill>
                <a:effectLst/>
                <a:uLnTx/>
                <a:uFillTx/>
                <a:latin typeface="Arial" panose="020B0604020202020204" pitchFamily="34" charset="0"/>
              </a:rPr>
              <a:t>ởng</a:t>
            </a:r>
            <a:r>
              <a:rPr kumimoji="0" lang="en-US" sz="2800" b="1" i="0" u="none" strike="noStrike" kern="0" cap="none" spc="0" normalizeH="0" baseline="0" noProof="0" dirty="0">
                <a:ln>
                  <a:noFill/>
                </a:ln>
                <a:solidFill>
                  <a:schemeClr val="bg1"/>
                </a:solidFill>
                <a:effectLst/>
                <a:uLnTx/>
                <a:uFillTx/>
                <a:latin typeface="Arial" panose="020B0604020202020204" pitchFamily="34" charset="0"/>
              </a:rPr>
              <a:t>, </a:t>
            </a:r>
            <a:r>
              <a:rPr lang="en-US" sz="2800" b="1" kern="0" dirty="0" err="1">
                <a:solidFill>
                  <a:schemeClr val="bg1"/>
                </a:solidFill>
                <a:latin typeface="Arial" panose="020B0604020202020204" pitchFamily="34" charset="0"/>
              </a:rPr>
              <a:t>đạo</a:t>
            </a:r>
            <a:r>
              <a:rPr lang="en-US" sz="2800" b="1" kern="0" dirty="0">
                <a:solidFill>
                  <a:schemeClr val="bg1"/>
                </a:solidFill>
                <a:latin typeface="Arial" panose="020B0604020202020204" pitchFamily="34" charset="0"/>
              </a:rPr>
              <a:t> </a:t>
            </a:r>
            <a:r>
              <a:rPr lang="en-US" sz="2800" b="1" kern="0" dirty="0" err="1">
                <a:solidFill>
                  <a:schemeClr val="bg1"/>
                </a:solidFill>
                <a:latin typeface="Arial" panose="020B0604020202020204" pitchFamily="34" charset="0"/>
              </a:rPr>
              <a:t>đức</a:t>
            </a:r>
            <a:r>
              <a:rPr lang="en-US" sz="2800" b="1" kern="0" dirty="0">
                <a:solidFill>
                  <a:schemeClr val="bg1"/>
                </a:solidFill>
                <a:latin typeface="Arial" panose="020B0604020202020204" pitchFamily="34" charset="0"/>
              </a:rPr>
              <a:t>, </a:t>
            </a:r>
            <a:r>
              <a:rPr lang="en-US" sz="2800" b="1" kern="0" dirty="0" err="1">
                <a:solidFill>
                  <a:schemeClr val="bg1"/>
                </a:solidFill>
                <a:latin typeface="Arial" panose="020B0604020202020204" pitchFamily="34" charset="0"/>
              </a:rPr>
              <a:t>phong</a:t>
            </a:r>
            <a:r>
              <a:rPr lang="en-US" sz="2800" b="1" kern="0" dirty="0">
                <a:solidFill>
                  <a:schemeClr val="bg1"/>
                </a:solidFill>
                <a:latin typeface="Arial" panose="020B0604020202020204" pitchFamily="34" charset="0"/>
              </a:rPr>
              <a:t> </a:t>
            </a:r>
            <a:r>
              <a:rPr lang="en-US" sz="2800" b="1" kern="0" dirty="0" err="1">
                <a:solidFill>
                  <a:schemeClr val="bg1"/>
                </a:solidFill>
                <a:latin typeface="Arial" panose="020B0604020202020204" pitchFamily="34" charset="0"/>
              </a:rPr>
              <a:t>cách</a:t>
            </a:r>
            <a:r>
              <a:rPr lang="en-US" sz="2800" b="1" kern="0" dirty="0">
                <a:solidFill>
                  <a:schemeClr val="bg1"/>
                </a:solidFill>
                <a:latin typeface="Arial" panose="020B0604020202020204" pitchFamily="34"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lang="en-US" sz="2800" b="1" kern="0" dirty="0" err="1">
                <a:solidFill>
                  <a:schemeClr val="bg1"/>
                </a:solidFill>
                <a:latin typeface="Arial" panose="020B0604020202020204" pitchFamily="34" charset="0"/>
              </a:rPr>
              <a:t>Hồ</a:t>
            </a:r>
            <a:r>
              <a:rPr lang="en-US" sz="2800" b="1" kern="0" dirty="0">
                <a:solidFill>
                  <a:schemeClr val="bg1"/>
                </a:solidFill>
                <a:latin typeface="Arial" panose="020B0604020202020204" pitchFamily="34" charset="0"/>
              </a:rPr>
              <a:t> </a:t>
            </a:r>
            <a:r>
              <a:rPr lang="en-US" sz="2800" b="1" kern="0" dirty="0" err="1">
                <a:solidFill>
                  <a:schemeClr val="bg1"/>
                </a:solidFill>
                <a:latin typeface="Arial" panose="020B0604020202020204" pitchFamily="34" charset="0"/>
              </a:rPr>
              <a:t>Chí</a:t>
            </a:r>
            <a:r>
              <a:rPr lang="en-US" sz="2800" b="1" kern="0" dirty="0">
                <a:solidFill>
                  <a:schemeClr val="bg1"/>
                </a:solidFill>
                <a:latin typeface="Arial" panose="020B0604020202020204" pitchFamily="34" charset="0"/>
              </a:rPr>
              <a:t> Minh </a:t>
            </a:r>
            <a:r>
              <a:rPr lang="en-US" sz="2800" b="1" kern="0" dirty="0" err="1">
                <a:solidFill>
                  <a:schemeClr val="bg1"/>
                </a:solidFill>
                <a:latin typeface="Arial" panose="020B0604020202020204" pitchFamily="34" charset="0"/>
              </a:rPr>
              <a:t>về</a:t>
            </a:r>
            <a:r>
              <a:rPr lang="en-US" sz="2800" b="1" kern="0" dirty="0">
                <a:solidFill>
                  <a:schemeClr val="bg1"/>
                </a:solidFill>
                <a:latin typeface="Arial" panose="020B0604020202020204" pitchFamily="34" charset="0"/>
              </a:rPr>
              <a:t> con ng</a:t>
            </a:r>
            <a:r>
              <a:rPr lang="vi-VN" sz="2800" b="1" kern="0" dirty="0">
                <a:solidFill>
                  <a:schemeClr val="bg1"/>
                </a:solidFill>
                <a:latin typeface="Arial" panose="020B0604020202020204" pitchFamily="34" charset="0"/>
              </a:rPr>
              <a:t>ư</a:t>
            </a:r>
            <a:r>
              <a:rPr lang="en-US" sz="2800" b="1" kern="0" dirty="0" err="1">
                <a:solidFill>
                  <a:schemeClr val="bg1"/>
                </a:solidFill>
                <a:latin typeface="Arial" panose="020B0604020202020204" pitchFamily="34" charset="0"/>
              </a:rPr>
              <a:t>ời</a:t>
            </a:r>
            <a:endParaRPr kumimoji="0" lang="en-US" sz="2800" b="1"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20" name="Rectangle 19">
            <a:extLst>
              <a:ext uri="{FF2B5EF4-FFF2-40B4-BE49-F238E27FC236}">
                <a16:creationId xmlns:a16="http://schemas.microsoft.com/office/drawing/2014/main" id="{754F5CF8-3944-4FD2-A917-C5FF1260120B}"/>
              </a:ext>
            </a:extLst>
          </p:cNvPr>
          <p:cNvSpPr/>
          <p:nvPr/>
        </p:nvSpPr>
        <p:spPr>
          <a:xfrm>
            <a:off x="2798524" y="1367248"/>
            <a:ext cx="5669071" cy="1569660"/>
          </a:xfrm>
          <a:prstGeom prst="rect">
            <a:avLst/>
          </a:prstGeom>
          <a:ln w="28575">
            <a:solidFill>
              <a:schemeClr val="accent1"/>
            </a:solidFill>
          </a:ln>
        </p:spPr>
        <p:txBody>
          <a:bodyPr wrap="square">
            <a:spAutoFit/>
          </a:bodyPr>
          <a:lstStyle/>
          <a:p>
            <a:pPr lvl="0" algn="ctr" defTabSz="914400" eaLnBrk="0" hangingPunct="0">
              <a:defRPr/>
            </a:pPr>
            <a:r>
              <a:rPr lang="en-US" sz="2400" b="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chữ</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người</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nghĩa</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hẹp</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là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gia</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đình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anh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em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họ</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hàng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bè</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bạn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nghĩa</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rộng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là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đồng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bào</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cả</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nước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rộng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hơn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nữa</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là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cả</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loài</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người</a:t>
            </a:r>
            <a:r>
              <a:rPr lang="en-US" sz="2400" b="1" i="1" dirty="0">
                <a:solidFill>
                  <a:srgbClr val="002060"/>
                </a:solidFill>
                <a:latin typeface="Arial" panose="020B0604020202020204" pitchFamily="34" charset="0"/>
                <a:cs typeface="Arial" panose="020B0604020202020204" pitchFamily="34" charset="0"/>
              </a:rPr>
              <a:t>”</a:t>
            </a:r>
            <a:endParaRPr kumimoji="0" lang="en-US" sz="4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335839B-68A9-4BF6-841E-EB92EFA4EB11}"/>
              </a:ext>
            </a:extLst>
          </p:cNvPr>
          <p:cNvSpPr/>
          <p:nvPr/>
        </p:nvSpPr>
        <p:spPr>
          <a:xfrm>
            <a:off x="2798524" y="3068301"/>
            <a:ext cx="5669071" cy="1200329"/>
          </a:xfrm>
          <a:prstGeom prst="rect">
            <a:avLst/>
          </a:prstGeom>
          <a:ln w="28575">
            <a:solidFill>
              <a:schemeClr val="accent1"/>
            </a:solidFill>
          </a:ln>
        </p:spPr>
        <p:txBody>
          <a:bodyPr wrap="square">
            <a:spAutoFit/>
          </a:bodyPr>
          <a:lstStyle/>
          <a:p>
            <a:pPr lvl="0" algn="ctr" defTabSz="914400" eaLnBrk="0" hangingPunct="0">
              <a:defRPr/>
            </a:pPr>
            <a:r>
              <a:rPr lang="en-US" sz="2400" b="1" dirty="0">
                <a:solidFill>
                  <a:srgbClr val="002060"/>
                </a:solidFill>
                <a:latin typeface="Arial" panose="020B0604020202020204" pitchFamily="34" charset="0"/>
                <a:cs typeface="Arial" panose="020B0604020202020204" pitchFamily="34" charset="0"/>
              </a:rPr>
              <a:t>Con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vốn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nhất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nhân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tố</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định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thành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mạng</a:t>
            </a:r>
            <a:endParaRPr kumimoji="0" lang="en-US" sz="2400" b="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D3C1090-2794-48C5-B3B3-EF6BAA345D5B}"/>
              </a:ext>
            </a:extLst>
          </p:cNvPr>
          <p:cNvSpPr/>
          <p:nvPr/>
        </p:nvSpPr>
        <p:spPr>
          <a:xfrm>
            <a:off x="2798524" y="4521969"/>
            <a:ext cx="5669071" cy="830997"/>
          </a:xfrm>
          <a:prstGeom prst="rect">
            <a:avLst/>
          </a:prstGeom>
          <a:ln w="28575">
            <a:solidFill>
              <a:schemeClr val="accent1"/>
            </a:solidFill>
          </a:ln>
        </p:spPr>
        <p:txBody>
          <a:bodyPr wrap="square">
            <a:spAutoFit/>
          </a:bodyPr>
          <a:lstStyle/>
          <a:p>
            <a:pPr lvl="0" algn="ctr" defTabSz="914400" eaLnBrk="0" hangingPunct="0">
              <a:defRPr/>
            </a:pPr>
            <a:r>
              <a:rPr lang="en-US" sz="2400" b="1" dirty="0">
                <a:solidFill>
                  <a:srgbClr val="002060"/>
                </a:solidFill>
                <a:latin typeface="Arial" panose="020B0604020202020204" pitchFamily="34" charset="0"/>
                <a:cs typeface="Arial" panose="020B0604020202020204" pitchFamily="34" charset="0"/>
              </a:rPr>
              <a:t>Con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vừa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mục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tiêu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vừa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lực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mạng</a:t>
            </a:r>
            <a:endParaRPr kumimoji="0" lang="en-US" sz="2400" b="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25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2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rrowheads="1"/>
          </p:cNvSpPr>
          <p:nvPr/>
        </p:nvSpPr>
        <p:spPr bwMode="ltGray">
          <a:xfrm>
            <a:off x="2206624" y="1439769"/>
            <a:ext cx="6708775" cy="1584905"/>
          </a:xfrm>
          <a:prstGeom prst="roundRect">
            <a:avLst>
              <a:gd name="adj" fmla="val 11505"/>
            </a:avLst>
          </a:prstGeom>
          <a:gradFill rotWithShape="1">
            <a:gsLst>
              <a:gs pos="0">
                <a:schemeClr val="accent2"/>
              </a:gs>
              <a:gs pos="100000">
                <a:schemeClr val="bg1">
                  <a:alpha val="0"/>
                </a:schemeClr>
              </a:gs>
            </a:gsLst>
            <a:lin ang="0" scaled="1"/>
          </a:gradFill>
          <a:ln w="6350" algn="ctr">
            <a:noFill/>
            <a:prstDash val="sysDot"/>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07" name="AutoShape 3"/>
          <p:cNvSpPr>
            <a:spLocks noChangeArrowheads="1"/>
          </p:cNvSpPr>
          <p:nvPr/>
        </p:nvSpPr>
        <p:spPr bwMode="ltGray">
          <a:xfrm>
            <a:off x="2190750" y="3080260"/>
            <a:ext cx="6724650" cy="1610470"/>
          </a:xfrm>
          <a:prstGeom prst="roundRect">
            <a:avLst>
              <a:gd name="adj" fmla="val 11505"/>
            </a:avLst>
          </a:prstGeom>
          <a:gradFill rotWithShape="1">
            <a:gsLst>
              <a:gs pos="0">
                <a:schemeClr val="folHlink"/>
              </a:gs>
              <a:gs pos="100000">
                <a:schemeClr val="bg1">
                  <a:alpha val="0"/>
                </a:schemeClr>
              </a:gs>
            </a:gsLst>
            <a:lin ang="0" scaled="1"/>
          </a:gradFill>
          <a:ln w="6350" algn="ctr">
            <a:noFill/>
            <a:prstDash val="sysDot"/>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08" name="AutoShape 4"/>
          <p:cNvSpPr>
            <a:spLocks noChangeArrowheads="1"/>
          </p:cNvSpPr>
          <p:nvPr/>
        </p:nvSpPr>
        <p:spPr bwMode="ltGray">
          <a:xfrm>
            <a:off x="2247900" y="4800599"/>
            <a:ext cx="6819900" cy="1666755"/>
          </a:xfrm>
          <a:prstGeom prst="roundRect">
            <a:avLst>
              <a:gd name="adj" fmla="val 11505"/>
            </a:avLst>
          </a:prstGeom>
          <a:gradFill rotWithShape="1">
            <a:gsLst>
              <a:gs pos="0">
                <a:schemeClr val="accent1"/>
              </a:gs>
              <a:gs pos="100000">
                <a:schemeClr val="bg1">
                  <a:alpha val="0"/>
                </a:schemeClr>
              </a:gs>
            </a:gsLst>
            <a:lin ang="0" scaled="1"/>
          </a:gradFill>
          <a:ln w="6350" algn="ctr">
            <a:noFill/>
            <a:prstDash val="sysDot"/>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0" name="Text Box 6"/>
          <p:cNvSpPr txBox="1">
            <a:spLocks noChangeArrowheads="1"/>
          </p:cNvSpPr>
          <p:nvPr/>
        </p:nvSpPr>
        <p:spPr bwMode="gray">
          <a:xfrm>
            <a:off x="2679700" y="1557665"/>
            <a:ext cx="6365718" cy="1292662"/>
          </a:xfrm>
          <a:prstGeom prst="rect">
            <a:avLst/>
          </a:prstGeom>
          <a:noFill/>
          <a:ln w="9525" algn="ctr">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Nhận</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thức</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đúng</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vị</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trí</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vai</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trò</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và</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sức</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mạnh</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của</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nhân</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dân</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trí</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tuệ</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sức</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mạnh</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vật</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err="1">
                <a:ln>
                  <a:noFill/>
                </a:ln>
                <a:solidFill>
                  <a:srgbClr val="357DA9">
                    <a:lumMod val="50000"/>
                  </a:srgbClr>
                </a:solidFill>
                <a:effectLst/>
                <a:uLnTx/>
                <a:uFillTx/>
                <a:latin typeface="Arial" charset="0"/>
                <a:ea typeface="+mn-ea"/>
                <a:cs typeface="+mn-cs"/>
              </a:rPr>
              <a:t>chất</a:t>
            </a:r>
            <a:r>
              <a:rPr kumimoji="0" lang="en-US" sz="26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600" b="1" i="0" u="none" strike="noStrike" kern="1200" cap="none" spc="0" normalizeH="0" baseline="0" noProof="0" dirty="0">
                <a:ln>
                  <a:noFill/>
                </a:ln>
                <a:solidFill>
                  <a:srgbClr val="FF0000"/>
                </a:solidFill>
                <a:effectLst/>
                <a:uLnTx/>
                <a:uFillTx/>
                <a:latin typeface="Arial" charset="0"/>
                <a:ea typeface="+mn-ea"/>
                <a:cs typeface="+mn-cs"/>
                <a:sym typeface="Wingdings" panose="05000000000000000000" pitchFamily="2" charset="2"/>
              </a:rPr>
              <a:t> HIỂU</a:t>
            </a:r>
            <a:r>
              <a:rPr kumimoji="0" lang="en-US" sz="2600" b="1" i="0" u="none" strike="noStrike" kern="1200" cap="none" spc="0" normalizeH="0" noProof="0" dirty="0">
                <a:ln>
                  <a:noFill/>
                </a:ln>
                <a:solidFill>
                  <a:srgbClr val="FF0000"/>
                </a:solidFill>
                <a:effectLst/>
                <a:uLnTx/>
                <a:uFillTx/>
                <a:latin typeface="Arial" charset="0"/>
                <a:ea typeface="+mn-ea"/>
                <a:sym typeface="Wingdings" panose="05000000000000000000" pitchFamily="2" charset="2"/>
              </a:rPr>
              <a:t> DÂN</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511" name="Text Box 7"/>
          <p:cNvSpPr txBox="1">
            <a:spLocks noChangeArrowheads="1"/>
          </p:cNvSpPr>
          <p:nvPr/>
        </p:nvSpPr>
        <p:spPr bwMode="gray">
          <a:xfrm>
            <a:off x="2712736" y="3168626"/>
            <a:ext cx="5966428" cy="1384995"/>
          </a:xfrm>
          <a:prstGeom prst="rect">
            <a:avLst/>
          </a:prstGeom>
          <a:noFill/>
          <a:ln w="9525" algn="ctr">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mn-ea"/>
                <a:cs typeface="+mn-cs"/>
              </a:rPr>
              <a:t>Tin </a:t>
            </a:r>
            <a:r>
              <a:rPr kumimoji="0" lang="en-US" sz="2800" b="1" i="0" u="none" strike="noStrike" kern="1200" cap="none" spc="0" normalizeH="0" baseline="0" noProof="0" dirty="0" err="1">
                <a:ln>
                  <a:noFill/>
                </a:ln>
                <a:solidFill>
                  <a:srgbClr val="FF0000"/>
                </a:solidFill>
                <a:effectLst/>
                <a:uLnTx/>
                <a:uFillTx/>
                <a:latin typeface="Arial" charset="0"/>
                <a:ea typeface="+mn-ea"/>
                <a:cs typeface="+mn-cs"/>
              </a:rPr>
              <a:t>Dân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a:t>
            </a:r>
            <a:r>
              <a:rPr kumimoji="0" lang="en-US" sz="2800" b="1" i="0" u="none" strike="noStrike" kern="1200" cap="none" spc="0" normalizeH="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noProof="0" dirty="0" err="1">
                <a:ln>
                  <a:noFill/>
                </a:ln>
                <a:solidFill>
                  <a:srgbClr val="357DA9">
                    <a:lumMod val="50000"/>
                  </a:srgbClr>
                </a:solidFill>
                <a:effectLst/>
                <a:uLnTx/>
                <a:uFillTx/>
                <a:latin typeface="Arial" charset="0"/>
                <a:ea typeface="+mn-ea"/>
                <a:cs typeface="+mn-cs"/>
              </a:rPr>
              <a:t>d</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ựa</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vào</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dân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học</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hỏi</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nhân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dân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sát</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dân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kính</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dân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trọng</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357DA9">
                    <a:lumMod val="50000"/>
                  </a:srgbClr>
                </a:solidFill>
                <a:effectLst/>
                <a:uLnTx/>
                <a:uFillTx/>
                <a:latin typeface="Arial" charset="0"/>
                <a:ea typeface="+mn-ea"/>
                <a:cs typeface="+mn-cs"/>
              </a:rPr>
              <a:t>dân</a:t>
            </a:r>
            <a:r>
              <a:rPr kumimoji="0" lang="en-US" sz="2800" b="1" i="0" u="none" strike="noStrike" kern="1200" cap="none" spc="0" normalizeH="0" baseline="0" noProof="0" dirty="0">
                <a:ln>
                  <a:noFill/>
                </a:ln>
                <a:solidFill>
                  <a:srgbClr val="357DA9">
                    <a:lumMod val="50000"/>
                  </a:srgbClr>
                </a:solidFill>
                <a:effectLst/>
                <a:uLnTx/>
                <a:uFillTx/>
                <a:latin typeface="Arial" charset="0"/>
                <a:ea typeface="+mn-ea"/>
                <a:cs typeface="+mn-cs"/>
              </a:rPr>
              <a:t>)</a:t>
            </a:r>
          </a:p>
        </p:txBody>
      </p:sp>
      <p:sp>
        <p:nvSpPr>
          <p:cNvPr id="21512" name="Text Box 8"/>
          <p:cNvSpPr txBox="1">
            <a:spLocks noChangeArrowheads="1"/>
          </p:cNvSpPr>
          <p:nvPr/>
        </p:nvSpPr>
        <p:spPr bwMode="gray">
          <a:xfrm>
            <a:off x="2704228" y="4921874"/>
            <a:ext cx="6341190" cy="1384995"/>
          </a:xfrm>
          <a:prstGeom prst="rect">
            <a:avLst/>
          </a:prstGeom>
          <a:noFill/>
          <a:ln w="9525" algn="ctr">
            <a:noFill/>
            <a:miter lim="800000"/>
            <a:headEnd/>
            <a:tailEnd/>
          </a:ln>
          <a:effectLst/>
        </p:spPr>
        <p:txBody>
          <a:bodyPr wrap="square">
            <a:spAutoFit/>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2800" b="1" i="0" u="none" strike="noStrike" kern="1200" cap="none" spc="0" normalizeH="0" baseline="0" noProof="0">
                <a:ln>
                  <a:noFill/>
                </a:ln>
                <a:solidFill>
                  <a:srgbClr val="357DA9">
                    <a:lumMod val="50000"/>
                  </a:srgbClr>
                </a:solidFill>
                <a:effectLst/>
                <a:uLnTx/>
                <a:uFillTx/>
                <a:latin typeface="Arial" charset="0"/>
                <a:ea typeface="+mn-ea"/>
                <a:cs typeface="+mn-cs"/>
              </a:rPr>
              <a:t>Phục vụ nhân dân </a:t>
            </a:r>
            <a:r>
              <a:rPr kumimoji="0" lang="en-US" sz="2800" b="1" i="1" u="none" strike="noStrike" kern="1200" cap="none" spc="0" normalizeH="0" baseline="0" noProof="0">
                <a:ln>
                  <a:noFill/>
                </a:ln>
                <a:solidFill>
                  <a:srgbClr val="3333FF"/>
                </a:solidFill>
                <a:effectLst/>
                <a:uLnTx/>
                <a:uFillTx/>
                <a:latin typeface="Arial" charset="0"/>
                <a:ea typeface="+mn-ea"/>
                <a:cs typeface="+mn-cs"/>
              </a:rPr>
              <a:t>“Việc gì có lợi cho dân thì hết sức làm, việc gì có hại cho dân thì hết sức tránh”</a:t>
            </a:r>
            <a:endParaRPr kumimoji="0" lang="en-US" sz="2800" b="1" i="1"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1513" name="AutoShape 9"/>
          <p:cNvSpPr>
            <a:spLocks noChangeArrowheads="1"/>
          </p:cNvSpPr>
          <p:nvPr/>
        </p:nvSpPr>
        <p:spPr bwMode="gray">
          <a:xfrm>
            <a:off x="2209800" y="1963737"/>
            <a:ext cx="469900" cy="480518"/>
          </a:xfrm>
          <a:prstGeom prst="rightArrow">
            <a:avLst>
              <a:gd name="adj1" fmla="val 50000"/>
              <a:gd name="adj2" fmla="val 52707"/>
            </a:avLst>
          </a:prstGeom>
          <a:solidFill>
            <a:srgbClr val="FFFFFF"/>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4" name="AutoShape 10"/>
          <p:cNvSpPr>
            <a:spLocks noChangeArrowheads="1"/>
          </p:cNvSpPr>
          <p:nvPr/>
        </p:nvSpPr>
        <p:spPr bwMode="gray">
          <a:xfrm>
            <a:off x="2209800" y="3702510"/>
            <a:ext cx="469900" cy="412290"/>
          </a:xfrm>
          <a:prstGeom prst="rightArrow">
            <a:avLst>
              <a:gd name="adj1" fmla="val 50000"/>
              <a:gd name="adj2" fmla="val 52707"/>
            </a:avLst>
          </a:prstGeom>
          <a:solidFill>
            <a:srgbClr val="FFFFFF"/>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5" name="AutoShape 11"/>
          <p:cNvSpPr>
            <a:spLocks noChangeArrowheads="1"/>
          </p:cNvSpPr>
          <p:nvPr/>
        </p:nvSpPr>
        <p:spPr bwMode="gray">
          <a:xfrm>
            <a:off x="2209800" y="5389128"/>
            <a:ext cx="469900" cy="489699"/>
          </a:xfrm>
          <a:prstGeom prst="rightArrow">
            <a:avLst>
              <a:gd name="adj1" fmla="val 50000"/>
              <a:gd name="adj2" fmla="val 52707"/>
            </a:avLst>
          </a:prstGeom>
          <a:solidFill>
            <a:srgbClr val="FFFFFF"/>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nvGrpSpPr>
          <p:cNvPr id="21517" name="Group 13"/>
          <p:cNvGrpSpPr>
            <a:grpSpLocks/>
          </p:cNvGrpSpPr>
          <p:nvPr/>
        </p:nvGrpSpPr>
        <p:grpSpPr bwMode="auto">
          <a:xfrm>
            <a:off x="76200" y="4404741"/>
            <a:ext cx="2238375" cy="2148459"/>
            <a:chOff x="471" y="272"/>
            <a:chExt cx="1161" cy="1539"/>
          </a:xfrm>
        </p:grpSpPr>
        <p:sp>
          <p:nvSpPr>
            <p:cNvPr id="21518" name="Oval 14"/>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19" name="AutoShape 15"/>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1520" name="Group 16"/>
          <p:cNvGrpSpPr>
            <a:grpSpLocks/>
          </p:cNvGrpSpPr>
          <p:nvPr/>
        </p:nvGrpSpPr>
        <p:grpSpPr bwMode="auto">
          <a:xfrm>
            <a:off x="85725" y="2723139"/>
            <a:ext cx="2238375" cy="2355920"/>
            <a:chOff x="471" y="272"/>
            <a:chExt cx="1161" cy="1539"/>
          </a:xfrm>
        </p:grpSpPr>
        <p:sp>
          <p:nvSpPr>
            <p:cNvPr id="21521" name="Oval 17"/>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22" name="AutoShape 18"/>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1523" name="Group 19"/>
          <p:cNvGrpSpPr>
            <a:grpSpLocks/>
          </p:cNvGrpSpPr>
          <p:nvPr/>
        </p:nvGrpSpPr>
        <p:grpSpPr bwMode="auto">
          <a:xfrm>
            <a:off x="88900" y="1193807"/>
            <a:ext cx="2238375" cy="1974819"/>
            <a:chOff x="471" y="272"/>
            <a:chExt cx="1161" cy="1539"/>
          </a:xfrm>
        </p:grpSpPr>
        <p:sp>
          <p:nvSpPr>
            <p:cNvPr id="21524" name="Oval 20"/>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1525" name="AutoShape 21"/>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sp>
        <p:nvSpPr>
          <p:cNvPr id="35" name="Rectangle 34"/>
          <p:cNvSpPr/>
          <p:nvPr/>
        </p:nvSpPr>
        <p:spPr>
          <a:xfrm>
            <a:off x="304800" y="294637"/>
            <a:ext cx="6598277" cy="707886"/>
          </a:xfrm>
          <a:prstGeom prst="rect">
            <a:avLst/>
          </a:prstGeom>
          <a:noFill/>
          <a:ln w="38100">
            <a:solidFill>
              <a:srgbClr val="FFFF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Arial" charset="0"/>
                <a:ea typeface="+mn-ea"/>
                <a:cs typeface="+mn-cs"/>
              </a:rPr>
              <a:t>Dân</a:t>
            </a:r>
            <a:r>
              <a:rPr kumimoji="0" lang="en-US" sz="4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 charset="0"/>
                <a:ea typeface="+mn-ea"/>
                <a:cs typeface="+mn-cs"/>
              </a:rPr>
              <a:t> </a:t>
            </a:r>
            <a:r>
              <a:rPr kumimoji="0" lang="en-US" sz="4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 charset="0"/>
                <a:ea typeface="+mn-ea"/>
                <a:cs typeface="+mn-cs"/>
              </a:rPr>
              <a:t>chủ</a:t>
            </a:r>
            <a:endParaRPr kumimoji="0" lang="en-US" sz="4000" b="1" i="0" u="none" strike="noStrike" kern="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Arial" charset="0"/>
              <a:ea typeface="+mn-ea"/>
              <a:cs typeface="+mn-cs"/>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75" y="1883493"/>
            <a:ext cx="1628017" cy="1121523"/>
          </a:xfrm>
          <a:prstGeom prst="rect">
            <a:avLst/>
          </a:prstGeom>
          <a:ln w="44450">
            <a:solidFill>
              <a:schemeClr val="accent2"/>
            </a:solidFill>
          </a:ln>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48" y="3460321"/>
            <a:ext cx="1240974" cy="1561620"/>
          </a:xfrm>
          <a:prstGeom prst="rect">
            <a:avLst/>
          </a:prstGeom>
          <a:ln w="28575">
            <a:solidFill>
              <a:srgbClr val="C00000"/>
            </a:solidFill>
          </a:ln>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32" y="5157850"/>
            <a:ext cx="1823545" cy="1214481"/>
          </a:xfrm>
          <a:prstGeom prst="rect">
            <a:avLst/>
          </a:prstGeom>
          <a:ln w="31750">
            <a:solidFill>
              <a:schemeClr val="bg1">
                <a:lumMod val="40000"/>
                <a:lumOff val="60000"/>
              </a:schemeClr>
            </a:solidFill>
          </a:ln>
        </p:spPr>
      </p:pic>
      <p:pic>
        <p:nvPicPr>
          <p:cNvPr id="24" name="Picture 23">
            <a:extLst>
              <a:ext uri="{FF2B5EF4-FFF2-40B4-BE49-F238E27FC236}">
                <a16:creationId xmlns:a16="http://schemas.microsoft.com/office/drawing/2014/main" id="{016402FC-5A6A-4964-9CD8-8F051F837DDF}"/>
              </a:ext>
            </a:extLst>
          </p:cNvPr>
          <p:cNvPicPr>
            <a:picLocks noChangeAspect="1"/>
          </p:cNvPicPr>
          <p:nvPr/>
        </p:nvPicPr>
        <p:blipFill>
          <a:blip r:embed="rId6"/>
          <a:stretch>
            <a:fillRect/>
          </a:stretch>
        </p:blipFill>
        <p:spPr>
          <a:xfrm>
            <a:off x="123824" y="6497637"/>
            <a:ext cx="1898131" cy="217310"/>
          </a:xfrm>
          <a:prstGeom prst="rect">
            <a:avLst/>
          </a:prstGeom>
        </p:spPr>
      </p:pic>
    </p:spTree>
    <p:extLst>
      <p:ext uri="{BB962C8B-B14F-4D97-AF65-F5344CB8AC3E}">
        <p14:creationId xmlns:p14="http://schemas.microsoft.com/office/powerpoint/2010/main" val="1017526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2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23"/>
                                        </p:tgtEl>
                                        <p:attrNameLst>
                                          <p:attrName>style.visibility</p:attrName>
                                        </p:attrNameLst>
                                      </p:cBhvr>
                                      <p:to>
                                        <p:strVal val="visible"/>
                                      </p:to>
                                    </p:set>
                                    <p:animEffect transition="in" filter="dissolve">
                                      <p:cBhvr>
                                        <p:cTn id="12" dur="250"/>
                                        <p:tgtEl>
                                          <p:spTgt spid="21523"/>
                                        </p:tgtEl>
                                      </p:cBhvr>
                                    </p:animEffect>
                                  </p:childTnLst>
                                </p:cTn>
                              </p:par>
                              <p:par>
                                <p:cTn id="13" presetID="9"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250"/>
                                        <p:tgtEl>
                                          <p:spTgt spid="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513"/>
                                        </p:tgtEl>
                                        <p:attrNameLst>
                                          <p:attrName>style.visibility</p:attrName>
                                        </p:attrNameLst>
                                      </p:cBhvr>
                                      <p:to>
                                        <p:strVal val="visible"/>
                                      </p:to>
                                    </p:set>
                                    <p:animEffect transition="in" filter="dissolve">
                                      <p:cBhvr>
                                        <p:cTn id="18" dur="250"/>
                                        <p:tgtEl>
                                          <p:spTgt spid="215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510"/>
                                        </p:tgtEl>
                                        <p:attrNameLst>
                                          <p:attrName>style.visibility</p:attrName>
                                        </p:attrNameLst>
                                      </p:cBhvr>
                                      <p:to>
                                        <p:strVal val="visible"/>
                                      </p:to>
                                    </p:set>
                                    <p:animEffect transition="in" filter="dissolve">
                                      <p:cBhvr>
                                        <p:cTn id="21" dur="250"/>
                                        <p:tgtEl>
                                          <p:spTgt spid="215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506"/>
                                        </p:tgtEl>
                                        <p:attrNameLst>
                                          <p:attrName>style.visibility</p:attrName>
                                        </p:attrNameLst>
                                      </p:cBhvr>
                                      <p:to>
                                        <p:strVal val="visible"/>
                                      </p:to>
                                    </p:set>
                                    <p:animEffect transition="in" filter="dissolve">
                                      <p:cBhvr>
                                        <p:cTn id="24" dur="250"/>
                                        <p:tgtEl>
                                          <p:spTgt spid="2150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1520"/>
                                        </p:tgtEl>
                                        <p:attrNameLst>
                                          <p:attrName>style.visibility</p:attrName>
                                        </p:attrNameLst>
                                      </p:cBhvr>
                                      <p:to>
                                        <p:strVal val="visible"/>
                                      </p:to>
                                    </p:set>
                                    <p:animEffect transition="in" filter="dissolve">
                                      <p:cBhvr>
                                        <p:cTn id="29" dur="250"/>
                                        <p:tgtEl>
                                          <p:spTgt spid="21520"/>
                                        </p:tgtEl>
                                      </p:cBhvr>
                                    </p:animEffect>
                                  </p:childTnLst>
                                </p:cTn>
                              </p:par>
                              <p:par>
                                <p:cTn id="30" presetID="9"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250"/>
                                        <p:tgtEl>
                                          <p:spTgt spid="3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514"/>
                                        </p:tgtEl>
                                        <p:attrNameLst>
                                          <p:attrName>style.visibility</p:attrName>
                                        </p:attrNameLst>
                                      </p:cBhvr>
                                      <p:to>
                                        <p:strVal val="visible"/>
                                      </p:to>
                                    </p:set>
                                    <p:animEffect transition="in" filter="dissolve">
                                      <p:cBhvr>
                                        <p:cTn id="35" dur="250"/>
                                        <p:tgtEl>
                                          <p:spTgt spid="215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1507"/>
                                        </p:tgtEl>
                                        <p:attrNameLst>
                                          <p:attrName>style.visibility</p:attrName>
                                        </p:attrNameLst>
                                      </p:cBhvr>
                                      <p:to>
                                        <p:strVal val="visible"/>
                                      </p:to>
                                    </p:set>
                                    <p:animEffect transition="in" filter="dissolve">
                                      <p:cBhvr>
                                        <p:cTn id="38" dur="250"/>
                                        <p:tgtEl>
                                          <p:spTgt spid="2150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dissolve">
                                      <p:cBhvr>
                                        <p:cTn id="41" dur="250"/>
                                        <p:tgtEl>
                                          <p:spTgt spid="215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dissolve">
                                      <p:cBhvr>
                                        <p:cTn id="46" dur="250"/>
                                        <p:tgtEl>
                                          <p:spTgt spid="38"/>
                                        </p:tgtEl>
                                      </p:cBhvr>
                                    </p:animEffect>
                                  </p:childTnLst>
                                </p:cTn>
                              </p:par>
                              <p:par>
                                <p:cTn id="47" presetID="9" presetClass="entr" presetSubtype="0" fill="hold" nodeType="withEffect">
                                  <p:stCondLst>
                                    <p:cond delay="0"/>
                                  </p:stCondLst>
                                  <p:childTnLst>
                                    <p:set>
                                      <p:cBhvr>
                                        <p:cTn id="48" dur="1" fill="hold">
                                          <p:stCondLst>
                                            <p:cond delay="0"/>
                                          </p:stCondLst>
                                        </p:cTn>
                                        <p:tgtEl>
                                          <p:spTgt spid="21517"/>
                                        </p:tgtEl>
                                        <p:attrNameLst>
                                          <p:attrName>style.visibility</p:attrName>
                                        </p:attrNameLst>
                                      </p:cBhvr>
                                      <p:to>
                                        <p:strVal val="visible"/>
                                      </p:to>
                                    </p:set>
                                    <p:animEffect transition="in" filter="dissolve">
                                      <p:cBhvr>
                                        <p:cTn id="49" dur="250"/>
                                        <p:tgtEl>
                                          <p:spTgt spid="2151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1515"/>
                                        </p:tgtEl>
                                        <p:attrNameLst>
                                          <p:attrName>style.visibility</p:attrName>
                                        </p:attrNameLst>
                                      </p:cBhvr>
                                      <p:to>
                                        <p:strVal val="visible"/>
                                      </p:to>
                                    </p:set>
                                    <p:animEffect transition="in" filter="dissolve">
                                      <p:cBhvr>
                                        <p:cTn id="52" dur="250"/>
                                        <p:tgtEl>
                                          <p:spTgt spid="2151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1508"/>
                                        </p:tgtEl>
                                        <p:attrNameLst>
                                          <p:attrName>style.visibility</p:attrName>
                                        </p:attrNameLst>
                                      </p:cBhvr>
                                      <p:to>
                                        <p:strVal val="visible"/>
                                      </p:to>
                                    </p:set>
                                    <p:animEffect transition="in" filter="dissolve">
                                      <p:cBhvr>
                                        <p:cTn id="55" dur="250"/>
                                        <p:tgtEl>
                                          <p:spTgt spid="2150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1512"/>
                                        </p:tgtEl>
                                        <p:attrNameLst>
                                          <p:attrName>style.visibility</p:attrName>
                                        </p:attrNameLst>
                                      </p:cBhvr>
                                      <p:to>
                                        <p:strVal val="visible"/>
                                      </p:to>
                                    </p:set>
                                    <p:animEffect transition="in" filter="dissolve">
                                      <p:cBhvr>
                                        <p:cTn id="58" dur="25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8" grpId="0" animBg="1"/>
      <p:bldP spid="21510" grpId="0"/>
      <p:bldP spid="21511" grpId="0"/>
      <p:bldP spid="21512" grpId="0"/>
      <p:bldP spid="21513" grpId="0" animBg="1"/>
      <p:bldP spid="21514" grpId="0" animBg="1"/>
      <p:bldP spid="21515"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gray">
          <a:xfrm rot="5400000">
            <a:off x="1066246" y="2258477"/>
            <a:ext cx="2030430" cy="1323477"/>
          </a:xfrm>
          <a:prstGeom prst="rect">
            <a:avLst/>
          </a:prstGeom>
          <a:gradFill rotWithShape="1">
            <a:gsLst>
              <a:gs pos="0">
                <a:schemeClr val="folHlink">
                  <a:gamma/>
                  <a:tint val="0"/>
                  <a:invGamma/>
                  <a:alpha val="0"/>
                </a:schemeClr>
              </a:gs>
              <a:gs pos="100000">
                <a:schemeClr val="fo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5" name="Rectangle 3"/>
          <p:cNvSpPr>
            <a:spLocks noChangeArrowheads="1"/>
          </p:cNvSpPr>
          <p:nvPr/>
        </p:nvSpPr>
        <p:spPr bwMode="gray">
          <a:xfrm>
            <a:off x="2935330" y="5179406"/>
            <a:ext cx="2164798" cy="1295400"/>
          </a:xfrm>
          <a:prstGeom prst="rect">
            <a:avLst/>
          </a:prstGeom>
          <a:gradFill rotWithShape="1">
            <a:gsLst>
              <a:gs pos="0">
                <a:schemeClr val="hlink">
                  <a:gamma/>
                  <a:tint val="0"/>
                  <a:invGamma/>
                  <a:alpha val="0"/>
                </a:schemeClr>
              </a:gs>
              <a:gs pos="100000">
                <a:schemeClr va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6" name="Rectangle 4"/>
          <p:cNvSpPr>
            <a:spLocks noChangeArrowheads="1"/>
          </p:cNvSpPr>
          <p:nvPr/>
        </p:nvSpPr>
        <p:spPr bwMode="gray">
          <a:xfrm rot="5400000">
            <a:off x="6276975" y="3955816"/>
            <a:ext cx="1771650" cy="1524000"/>
          </a:xfrm>
          <a:prstGeom prst="rect">
            <a:avLst/>
          </a:prstGeom>
          <a:gradFill rotWithShape="1">
            <a:gsLst>
              <a:gs pos="0">
                <a:schemeClr val="accent2">
                  <a:alpha val="50000"/>
                </a:schemeClr>
              </a:gs>
              <a:gs pos="100000">
                <a:schemeClr val="accent2">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7" name="Rectangle 5"/>
          <p:cNvSpPr>
            <a:spLocks noChangeArrowheads="1"/>
          </p:cNvSpPr>
          <p:nvPr/>
        </p:nvSpPr>
        <p:spPr bwMode="gray">
          <a:xfrm>
            <a:off x="4203166" y="1349394"/>
            <a:ext cx="1799850" cy="1219200"/>
          </a:xfrm>
          <a:prstGeom prst="rect">
            <a:avLst/>
          </a:prstGeom>
          <a:gradFill rotWithShape="1">
            <a:gsLst>
              <a:gs pos="0">
                <a:schemeClr val="accent1">
                  <a:alpha val="50000"/>
                </a:schemeClr>
              </a:gs>
              <a:gs pos="100000">
                <a:schemeClr val="accent1">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nvGrpSpPr>
          <p:cNvPr id="23558" name="Group 6"/>
          <p:cNvGrpSpPr>
            <a:grpSpLocks/>
          </p:cNvGrpSpPr>
          <p:nvPr/>
        </p:nvGrpSpPr>
        <p:grpSpPr bwMode="auto">
          <a:xfrm>
            <a:off x="2758898" y="1284527"/>
            <a:ext cx="1423292" cy="1322388"/>
            <a:chOff x="4320" y="1152"/>
            <a:chExt cx="414" cy="402"/>
          </a:xfrm>
        </p:grpSpPr>
        <p:sp>
          <p:nvSpPr>
            <p:cNvPr id="23559" name="AutoShape 7"/>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0" name="Freeform 8"/>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1" name="Group 9"/>
          <p:cNvGrpSpPr>
            <a:grpSpLocks/>
          </p:cNvGrpSpPr>
          <p:nvPr/>
        </p:nvGrpSpPr>
        <p:grpSpPr bwMode="auto">
          <a:xfrm>
            <a:off x="6448241" y="2637550"/>
            <a:ext cx="1423292" cy="1322387"/>
            <a:chOff x="4320" y="1152"/>
            <a:chExt cx="414" cy="402"/>
          </a:xfrm>
        </p:grpSpPr>
        <p:sp>
          <p:nvSpPr>
            <p:cNvPr id="23562" name="AutoShape 10"/>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3" name="Freeform 11"/>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4" name="Group 12"/>
          <p:cNvGrpSpPr>
            <a:grpSpLocks/>
          </p:cNvGrpSpPr>
          <p:nvPr/>
        </p:nvGrpSpPr>
        <p:grpSpPr bwMode="auto">
          <a:xfrm>
            <a:off x="5039396" y="5179535"/>
            <a:ext cx="1423292" cy="1350962"/>
            <a:chOff x="4320" y="1152"/>
            <a:chExt cx="414" cy="402"/>
          </a:xfrm>
        </p:grpSpPr>
        <p:sp>
          <p:nvSpPr>
            <p:cNvPr id="23565" name="AutoShape 13"/>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6" name="Freeform 14"/>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7" name="Group 15"/>
          <p:cNvGrpSpPr>
            <a:grpSpLocks/>
          </p:cNvGrpSpPr>
          <p:nvPr/>
        </p:nvGrpSpPr>
        <p:grpSpPr bwMode="auto">
          <a:xfrm>
            <a:off x="1343523" y="3862099"/>
            <a:ext cx="1423292" cy="1322387"/>
            <a:chOff x="4320" y="1152"/>
            <a:chExt cx="414" cy="402"/>
          </a:xfrm>
        </p:grpSpPr>
        <p:sp>
          <p:nvSpPr>
            <p:cNvPr id="23568" name="AutoShape 16"/>
            <p:cNvSpPr>
              <a:spLocks noChangeArrowheads="1"/>
            </p:cNvSpPr>
            <p:nvPr/>
          </p:nvSpPr>
          <p:spPr bwMode="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9" name="Freeform 17"/>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sp>
        <p:nvSpPr>
          <p:cNvPr id="23570" name="Rectangle 18">
            <a:hlinkClick r:id="rId3" action="ppaction://hlinksldjump"/>
          </p:cNvPr>
          <p:cNvSpPr>
            <a:spLocks noChangeArrowheads="1"/>
          </p:cNvSpPr>
          <p:nvPr/>
        </p:nvSpPr>
        <p:spPr bwMode="auto">
          <a:xfrm>
            <a:off x="949348" y="1374104"/>
            <a:ext cx="1689113" cy="2308324"/>
          </a:xfrm>
          <a:prstGeom prst="rect">
            <a:avLst/>
          </a:prstGeom>
          <a:noFill/>
          <a:ln w="9525">
            <a:noFill/>
            <a:miter lim="800000"/>
            <a:headEnd/>
            <a:tailEnd/>
          </a:ln>
          <a:effectLst/>
        </p:spPr>
        <p:txBody>
          <a:bodyPr wrap="square">
            <a:spAutoFit/>
          </a:bodyPr>
          <a:lstStyle/>
          <a:p>
            <a:pPr lvl="0" algn="r" defTabSz="914400" fontAlgn="base">
              <a:spcBef>
                <a:spcPct val="0"/>
              </a:spcBef>
              <a:spcAft>
                <a:spcPct val="0"/>
              </a:spcAft>
              <a:defRPr/>
            </a:pPr>
            <a:r>
              <a:rPr lang="en-US" sz="2400" b="1" dirty="0" err="1">
                <a:solidFill>
                  <a:srgbClr val="C00000"/>
                </a:solidFill>
              </a:rPr>
              <a:t>phương</a:t>
            </a:r>
            <a:r>
              <a:rPr lang="en-US" sz="2400" b="1" dirty="0">
                <a:solidFill>
                  <a:srgbClr val="C00000"/>
                </a:solidFill>
              </a:rPr>
              <a:t> </a:t>
            </a:r>
            <a:r>
              <a:rPr lang="en-US" sz="2400" b="1" dirty="0" err="1">
                <a:solidFill>
                  <a:srgbClr val="C00000"/>
                </a:solidFill>
              </a:rPr>
              <a:t>pháp</a:t>
            </a:r>
            <a:r>
              <a:rPr lang="en-US" sz="2400" b="1" dirty="0">
                <a:solidFill>
                  <a:srgbClr val="C00000"/>
                </a:solidFill>
              </a:rPr>
              <a:t> </a:t>
            </a:r>
            <a:r>
              <a:rPr lang="en-US" sz="2400" b="1" dirty="0" err="1">
                <a:solidFill>
                  <a:srgbClr val="C00000"/>
                </a:solidFill>
              </a:rPr>
              <a:t>xây</a:t>
            </a:r>
            <a:r>
              <a:rPr lang="en-US" sz="2400" b="1" dirty="0">
                <a:solidFill>
                  <a:srgbClr val="C00000"/>
                </a:solidFill>
              </a:rPr>
              <a:t> </a:t>
            </a:r>
            <a:r>
              <a:rPr lang="en-US" sz="2400" b="1" dirty="0" err="1">
                <a:solidFill>
                  <a:srgbClr val="C00000"/>
                </a:solidFill>
              </a:rPr>
              <a:t>dựng</a:t>
            </a:r>
            <a:r>
              <a:rPr lang="en-US" sz="2400" b="1" dirty="0">
                <a:solidFill>
                  <a:srgbClr val="C00000"/>
                </a:solidFill>
              </a:rPr>
              <a:t> </a:t>
            </a:r>
            <a:r>
              <a:rPr lang="en-US" sz="2400" b="1" dirty="0" err="1">
                <a:solidFill>
                  <a:srgbClr val="C00000"/>
                </a:solidFill>
              </a:rPr>
              <a:t>và</a:t>
            </a:r>
            <a:r>
              <a:rPr lang="en-US" sz="2400" b="1" dirty="0">
                <a:solidFill>
                  <a:srgbClr val="C00000"/>
                </a:solidFill>
              </a:rPr>
              <a:t> </a:t>
            </a:r>
            <a:r>
              <a:rPr lang="en-US" sz="2400" b="1" dirty="0" err="1">
                <a:solidFill>
                  <a:srgbClr val="C00000"/>
                </a:solidFill>
              </a:rPr>
              <a:t>phát</a:t>
            </a:r>
            <a:r>
              <a:rPr lang="en-US" sz="2400" b="1" dirty="0">
                <a:solidFill>
                  <a:srgbClr val="C00000"/>
                </a:solidFill>
              </a:rPr>
              <a:t> </a:t>
            </a:r>
            <a:r>
              <a:rPr lang="en-US" sz="2400" b="1" dirty="0" err="1">
                <a:solidFill>
                  <a:srgbClr val="C00000"/>
                </a:solidFill>
              </a:rPr>
              <a:t>huy</a:t>
            </a:r>
            <a:r>
              <a:rPr lang="en-US" sz="2400" b="1" dirty="0">
                <a:solidFill>
                  <a:srgbClr val="C00000"/>
                </a:solidFill>
              </a:rPr>
              <a:t> </a:t>
            </a:r>
            <a:r>
              <a:rPr lang="en-US" sz="2400" b="1" dirty="0" err="1">
                <a:solidFill>
                  <a:srgbClr val="C00000"/>
                </a:solidFill>
              </a:rPr>
              <a:t>giá</a:t>
            </a:r>
            <a:r>
              <a:rPr lang="en-US" sz="2400" b="1" dirty="0">
                <a:solidFill>
                  <a:srgbClr val="C00000"/>
                </a:solidFill>
              </a:rPr>
              <a:t> </a:t>
            </a:r>
            <a:r>
              <a:rPr lang="en-US" sz="2400" b="1" dirty="0" err="1">
                <a:solidFill>
                  <a:srgbClr val="C00000"/>
                </a:solidFill>
              </a:rPr>
              <a:t>trị</a:t>
            </a:r>
            <a:r>
              <a:rPr lang="en-US" sz="2400" b="1" dirty="0">
                <a:solidFill>
                  <a:srgbClr val="C00000"/>
                </a:solidFill>
              </a:rPr>
              <a:t> con </a:t>
            </a:r>
            <a:r>
              <a:rPr lang="en-US" sz="2400" b="1" dirty="0" err="1">
                <a:solidFill>
                  <a:srgbClr val="C00000"/>
                </a:solidFill>
              </a:rPr>
              <a:t>người</a:t>
            </a:r>
            <a:endParaRPr kumimoji="0" lang="en-US" sz="4000" b="1" u="none" strike="noStrike" kern="1200" cap="none" spc="0" normalizeH="0" baseline="0" noProof="0" dirty="0">
              <a:ln>
                <a:noFill/>
              </a:ln>
              <a:solidFill>
                <a:srgbClr val="C00000"/>
              </a:solidFill>
              <a:effectLst/>
              <a:uLnTx/>
              <a:uFillTx/>
              <a:latin typeface="Arial"/>
              <a:cs typeface="Times New Roman" panose="02020603050405020304" pitchFamily="18" charset="0"/>
            </a:endParaRPr>
          </a:p>
        </p:txBody>
      </p:sp>
      <p:sp>
        <p:nvSpPr>
          <p:cNvPr id="23571" name="Rectangle 19">
            <a:hlinkClick r:id="rId4" action="ppaction://hlinksldjump"/>
          </p:cNvPr>
          <p:cNvSpPr>
            <a:spLocks noChangeArrowheads="1"/>
          </p:cNvSpPr>
          <p:nvPr/>
        </p:nvSpPr>
        <p:spPr bwMode="auto">
          <a:xfrm>
            <a:off x="1634658" y="5393139"/>
            <a:ext cx="3342849" cy="830997"/>
          </a:xfrm>
          <a:prstGeom prst="rect">
            <a:avLst/>
          </a:prstGeom>
          <a:noFill/>
          <a:ln w="9525">
            <a:noFill/>
            <a:miter lim="800000"/>
            <a:headEnd/>
            <a:tailEnd/>
          </a:ln>
          <a:effectLst/>
        </p:spPr>
        <p:txBody>
          <a:bodyPr wrap="square">
            <a:spAutoFit/>
          </a:bodyPr>
          <a:lstStyle/>
          <a:p>
            <a:pPr lvl="0" algn="r" defTabSz="914400" fontAlgn="base">
              <a:spcBef>
                <a:spcPct val="0"/>
              </a:spcBef>
              <a:spcAft>
                <a:spcPct val="0"/>
              </a:spcAft>
              <a:defRPr/>
            </a:pPr>
            <a:r>
              <a:rPr lang="en-US" sz="2400" b="1" dirty="0" err="1">
                <a:solidFill>
                  <a:srgbClr val="008000"/>
                </a:solidFill>
              </a:rPr>
              <a:t>nội</a:t>
            </a:r>
            <a:r>
              <a:rPr lang="en-US" sz="2400" b="1" dirty="0">
                <a:solidFill>
                  <a:srgbClr val="008000"/>
                </a:solidFill>
              </a:rPr>
              <a:t> dung </a:t>
            </a:r>
            <a:r>
              <a:rPr lang="en-US" sz="2400" b="1" dirty="0" err="1">
                <a:solidFill>
                  <a:srgbClr val="008000"/>
                </a:solidFill>
              </a:rPr>
              <a:t>xây</a:t>
            </a:r>
            <a:r>
              <a:rPr lang="en-US" sz="2400" b="1" dirty="0">
                <a:solidFill>
                  <a:srgbClr val="008000"/>
                </a:solidFill>
              </a:rPr>
              <a:t> </a:t>
            </a:r>
            <a:r>
              <a:rPr lang="en-US" sz="2400" b="1" dirty="0" err="1">
                <a:solidFill>
                  <a:srgbClr val="008000"/>
                </a:solidFill>
              </a:rPr>
              <a:t>dựng</a:t>
            </a:r>
            <a:r>
              <a:rPr lang="en-US" sz="2400" b="1" dirty="0">
                <a:solidFill>
                  <a:srgbClr val="008000"/>
                </a:solidFill>
              </a:rPr>
              <a:t> con </a:t>
            </a:r>
            <a:r>
              <a:rPr lang="en-US" sz="2400" b="1" dirty="0" err="1">
                <a:solidFill>
                  <a:srgbClr val="008000"/>
                </a:solidFill>
              </a:rPr>
              <a:t>người</a:t>
            </a:r>
            <a:r>
              <a:rPr lang="en-US" sz="2400" b="1" dirty="0">
                <a:solidFill>
                  <a:srgbClr val="008000"/>
                </a:solidFill>
              </a:rPr>
              <a:t> XHCN</a:t>
            </a:r>
            <a:endParaRPr kumimoji="0" lang="en-US" sz="3600" b="1" u="none" strike="noStrike" kern="1200" cap="none" spc="0" normalizeH="0" baseline="0" noProof="0" dirty="0">
              <a:ln>
                <a:noFill/>
              </a:ln>
              <a:solidFill>
                <a:srgbClr val="008000"/>
              </a:solidFill>
              <a:effectLst/>
              <a:uLnTx/>
              <a:uFillTx/>
              <a:latin typeface="Arial"/>
              <a:cs typeface="Times New Roman" panose="02020603050405020304" pitchFamily="18" charset="0"/>
            </a:endParaRPr>
          </a:p>
        </p:txBody>
      </p:sp>
      <p:sp>
        <p:nvSpPr>
          <p:cNvPr id="23572" name="Rectangle 20"/>
          <p:cNvSpPr>
            <a:spLocks noChangeArrowheads="1"/>
          </p:cNvSpPr>
          <p:nvPr/>
        </p:nvSpPr>
        <p:spPr bwMode="auto">
          <a:xfrm>
            <a:off x="4572000" y="1278195"/>
            <a:ext cx="3572016" cy="1200329"/>
          </a:xfrm>
          <a:prstGeom prst="rect">
            <a:avLst/>
          </a:prstGeom>
          <a:noFill/>
          <a:ln w="9525">
            <a:noFill/>
            <a:miter lim="800000"/>
            <a:headEnd/>
            <a:tailEnd/>
          </a:ln>
          <a:effectLst/>
        </p:spPr>
        <p:txBody>
          <a:bodyPr wrap="square">
            <a:spAutoFit/>
          </a:bodyPr>
          <a:lstStyle/>
          <a:p>
            <a:pPr lvl="0" algn="just" defTabSz="914400" fontAlgn="base">
              <a:spcBef>
                <a:spcPct val="0"/>
              </a:spcBef>
              <a:spcAft>
                <a:spcPct val="0"/>
              </a:spcAft>
              <a:defRPr/>
            </a:pPr>
            <a:r>
              <a:rPr lang="en-US" sz="2400" b="1" dirty="0" err="1">
                <a:solidFill>
                  <a:schemeClr val="accent3">
                    <a:lumMod val="50000"/>
                  </a:schemeClr>
                </a:solidFill>
              </a:rPr>
              <a:t>là</a:t>
            </a:r>
            <a:r>
              <a:rPr lang="en-US" sz="2400" b="1" dirty="0">
                <a:solidFill>
                  <a:schemeClr val="accent3">
                    <a:lumMod val="50000"/>
                  </a:schemeClr>
                </a:solidFill>
              </a:rPr>
              <a:t> </a:t>
            </a:r>
            <a:r>
              <a:rPr lang="en-US" sz="2400" b="1" dirty="0" err="1">
                <a:solidFill>
                  <a:schemeClr val="accent3">
                    <a:lumMod val="50000"/>
                  </a:schemeClr>
                </a:solidFill>
              </a:rPr>
              <a:t>yêu</a:t>
            </a:r>
            <a:r>
              <a:rPr lang="en-US" sz="2400" b="1" dirty="0">
                <a:solidFill>
                  <a:schemeClr val="accent3">
                    <a:lumMod val="50000"/>
                  </a:schemeClr>
                </a:solidFill>
              </a:rPr>
              <a:t> </a:t>
            </a:r>
            <a:r>
              <a:rPr lang="en-US" sz="2400" b="1" dirty="0" err="1">
                <a:solidFill>
                  <a:schemeClr val="accent3">
                    <a:lumMod val="50000"/>
                  </a:schemeClr>
                </a:solidFill>
              </a:rPr>
              <a:t>cầu</a:t>
            </a:r>
            <a:r>
              <a:rPr lang="en-US" sz="2400" b="1" dirty="0">
                <a:solidFill>
                  <a:schemeClr val="accent3">
                    <a:lumMod val="50000"/>
                  </a:schemeClr>
                </a:solidFill>
              </a:rPr>
              <a:t> </a:t>
            </a:r>
            <a:r>
              <a:rPr lang="en-US" sz="2400" b="1" dirty="0" err="1">
                <a:solidFill>
                  <a:schemeClr val="accent3">
                    <a:lumMod val="50000"/>
                  </a:schemeClr>
                </a:solidFill>
              </a:rPr>
              <a:t>khách</a:t>
            </a:r>
            <a:r>
              <a:rPr lang="en-US" sz="2400" b="1" dirty="0">
                <a:solidFill>
                  <a:schemeClr val="accent3">
                    <a:lumMod val="50000"/>
                  </a:schemeClr>
                </a:solidFill>
              </a:rPr>
              <a:t> </a:t>
            </a:r>
            <a:r>
              <a:rPr lang="en-US" sz="2400" b="1" dirty="0" err="1">
                <a:solidFill>
                  <a:schemeClr val="accent3">
                    <a:lumMod val="50000"/>
                  </a:schemeClr>
                </a:solidFill>
              </a:rPr>
              <a:t>quan</a:t>
            </a:r>
            <a:r>
              <a:rPr lang="en-US" sz="2400" b="1" dirty="0">
                <a:solidFill>
                  <a:schemeClr val="accent3">
                    <a:lumMod val="50000"/>
                  </a:schemeClr>
                </a:solidFill>
              </a:rPr>
              <a:t>, </a:t>
            </a:r>
            <a:r>
              <a:rPr lang="en-US" sz="2400" b="1" dirty="0" err="1">
                <a:solidFill>
                  <a:schemeClr val="accent3">
                    <a:lumMod val="50000"/>
                  </a:schemeClr>
                </a:solidFill>
              </a:rPr>
              <a:t>vừa</a:t>
            </a:r>
            <a:r>
              <a:rPr lang="en-US" sz="2400" b="1" dirty="0">
                <a:solidFill>
                  <a:schemeClr val="accent3">
                    <a:lumMod val="50000"/>
                  </a:schemeClr>
                </a:solidFill>
              </a:rPr>
              <a:t> </a:t>
            </a:r>
            <a:r>
              <a:rPr lang="en-US" sz="2400" b="1" dirty="0" err="1">
                <a:solidFill>
                  <a:schemeClr val="accent3">
                    <a:lumMod val="50000"/>
                  </a:schemeClr>
                </a:solidFill>
              </a:rPr>
              <a:t>cấp</a:t>
            </a:r>
            <a:r>
              <a:rPr lang="en-US" sz="2400" b="1" dirty="0">
                <a:solidFill>
                  <a:schemeClr val="accent3">
                    <a:lumMod val="50000"/>
                  </a:schemeClr>
                </a:solidFill>
              </a:rPr>
              <a:t> </a:t>
            </a:r>
            <a:r>
              <a:rPr lang="en-US" sz="2400" b="1" dirty="0" err="1">
                <a:solidFill>
                  <a:schemeClr val="accent3">
                    <a:lumMod val="50000"/>
                  </a:schemeClr>
                </a:solidFill>
              </a:rPr>
              <a:t>bách</a:t>
            </a:r>
            <a:r>
              <a:rPr lang="en-US" sz="2400" b="1" dirty="0">
                <a:solidFill>
                  <a:schemeClr val="accent3">
                    <a:lumMod val="50000"/>
                  </a:schemeClr>
                </a:solidFill>
              </a:rPr>
              <a:t>, </a:t>
            </a:r>
            <a:r>
              <a:rPr lang="en-US" sz="2400" b="1" dirty="0" err="1">
                <a:solidFill>
                  <a:schemeClr val="accent3">
                    <a:lumMod val="50000"/>
                  </a:schemeClr>
                </a:solidFill>
              </a:rPr>
              <a:t>vừa</a:t>
            </a:r>
            <a:r>
              <a:rPr lang="en-US" sz="2400" b="1" dirty="0">
                <a:solidFill>
                  <a:schemeClr val="accent3">
                    <a:lumMod val="50000"/>
                  </a:schemeClr>
                </a:solidFill>
              </a:rPr>
              <a:t> </a:t>
            </a:r>
            <a:r>
              <a:rPr lang="en-US" sz="2400" b="1" dirty="0" err="1">
                <a:solidFill>
                  <a:schemeClr val="accent3">
                    <a:lumMod val="50000"/>
                  </a:schemeClr>
                </a:solidFill>
              </a:rPr>
              <a:t>lâu</a:t>
            </a:r>
            <a:r>
              <a:rPr lang="en-US" sz="2400" b="1" dirty="0">
                <a:solidFill>
                  <a:schemeClr val="accent3">
                    <a:lumMod val="50000"/>
                  </a:schemeClr>
                </a:solidFill>
              </a:rPr>
              <a:t> </a:t>
            </a:r>
            <a:r>
              <a:rPr lang="en-US" sz="2400" b="1" dirty="0" err="1">
                <a:solidFill>
                  <a:schemeClr val="accent3">
                    <a:lumMod val="50000"/>
                  </a:schemeClr>
                </a:solidFill>
              </a:rPr>
              <a:t>dài</a:t>
            </a:r>
            <a:r>
              <a:rPr lang="en-US" sz="2400" b="1" dirty="0">
                <a:solidFill>
                  <a:schemeClr val="accent3">
                    <a:lumMod val="50000"/>
                  </a:schemeClr>
                </a:solidFill>
              </a:rPr>
              <a:t> </a:t>
            </a:r>
            <a:r>
              <a:rPr lang="en-US" sz="2400" b="1" dirty="0" err="1">
                <a:solidFill>
                  <a:schemeClr val="accent3">
                    <a:lumMod val="50000"/>
                  </a:schemeClr>
                </a:solidFill>
              </a:rPr>
              <a:t>của</a:t>
            </a:r>
            <a:r>
              <a:rPr lang="en-US" sz="2400" b="1" dirty="0">
                <a:solidFill>
                  <a:schemeClr val="accent3">
                    <a:lumMod val="50000"/>
                  </a:schemeClr>
                </a:solidFill>
              </a:rPr>
              <a:t> </a:t>
            </a:r>
            <a:r>
              <a:rPr lang="en-US" sz="2400" b="1" dirty="0" err="1">
                <a:solidFill>
                  <a:schemeClr val="accent3">
                    <a:lumMod val="50000"/>
                  </a:schemeClr>
                </a:solidFill>
              </a:rPr>
              <a:t>cách</a:t>
            </a:r>
            <a:r>
              <a:rPr lang="en-US" sz="2400" b="1" dirty="0">
                <a:solidFill>
                  <a:schemeClr val="accent3">
                    <a:lumMod val="50000"/>
                  </a:schemeClr>
                </a:solidFill>
              </a:rPr>
              <a:t> </a:t>
            </a:r>
            <a:r>
              <a:rPr lang="en-US" sz="2400" b="1" dirty="0" err="1">
                <a:solidFill>
                  <a:schemeClr val="accent3">
                    <a:lumMod val="50000"/>
                  </a:schemeClr>
                </a:solidFill>
              </a:rPr>
              <a:t>mạng</a:t>
            </a:r>
            <a:r>
              <a:rPr lang="vi-VN" sz="2400" b="1" dirty="0">
                <a:solidFill>
                  <a:schemeClr val="accent3">
                    <a:lumMod val="50000"/>
                  </a:schemeClr>
                </a:solidFill>
              </a:rPr>
              <a:t>.</a:t>
            </a:r>
            <a:endParaRPr kumimoji="0" lang="en-US" sz="4000" b="1" u="none" strike="noStrike" kern="1200" cap="none" spc="0" normalizeH="0" baseline="0" noProof="0" dirty="0">
              <a:ln>
                <a:noFill/>
              </a:ln>
              <a:solidFill>
                <a:schemeClr val="accent3">
                  <a:lumMod val="50000"/>
                </a:schemeClr>
              </a:solidFill>
              <a:effectLst/>
              <a:uLnTx/>
              <a:uFillTx/>
              <a:latin typeface="Arial"/>
              <a:cs typeface="Times New Roman" panose="02020603050405020304" pitchFamily="18" charset="0"/>
            </a:endParaRPr>
          </a:p>
        </p:txBody>
      </p:sp>
      <p:sp>
        <p:nvSpPr>
          <p:cNvPr id="23573" name="Rectangle 21">
            <a:hlinkClick r:id="rId5" action="ppaction://hlinksldjump"/>
          </p:cNvPr>
          <p:cNvSpPr>
            <a:spLocks noChangeArrowheads="1"/>
          </p:cNvSpPr>
          <p:nvPr/>
        </p:nvSpPr>
        <p:spPr bwMode="auto">
          <a:xfrm>
            <a:off x="6549305" y="4088141"/>
            <a:ext cx="1738184" cy="1938992"/>
          </a:xfrm>
          <a:prstGeom prst="rect">
            <a:avLst/>
          </a:prstGeom>
          <a:noFill/>
          <a:ln w="9525">
            <a:noFill/>
            <a:miter lim="800000"/>
            <a:headEnd/>
            <a:tailEnd/>
          </a:ln>
          <a:effectLst/>
        </p:spPr>
        <p:txBody>
          <a:bodyPr wrap="square">
            <a:spAutoFit/>
          </a:bodyPr>
          <a:lstStyle/>
          <a:p>
            <a:pPr lvl="0" defTabSz="914400" fontAlgn="base">
              <a:spcBef>
                <a:spcPct val="0"/>
              </a:spcBef>
              <a:spcAft>
                <a:spcPct val="0"/>
              </a:spcAft>
              <a:defRPr/>
            </a:pPr>
            <a:r>
              <a:rPr lang="en-US" sz="2400" b="1" dirty="0" err="1">
                <a:solidFill>
                  <a:schemeClr val="accent6">
                    <a:lumMod val="75000"/>
                  </a:schemeClr>
                </a:solidFill>
              </a:rPr>
              <a:t>mục</a:t>
            </a:r>
            <a:r>
              <a:rPr lang="en-US" sz="2400" b="1" dirty="0">
                <a:solidFill>
                  <a:schemeClr val="accent6">
                    <a:lumMod val="75000"/>
                  </a:schemeClr>
                </a:solidFill>
              </a:rPr>
              <a:t> </a:t>
            </a:r>
            <a:r>
              <a:rPr lang="en-US" sz="2400" b="1" dirty="0" err="1">
                <a:solidFill>
                  <a:schemeClr val="accent6">
                    <a:lumMod val="75000"/>
                  </a:schemeClr>
                </a:solidFill>
              </a:rPr>
              <a:t>tiêu</a:t>
            </a:r>
            <a:r>
              <a:rPr lang="en-US" sz="2400" b="1" dirty="0">
                <a:solidFill>
                  <a:schemeClr val="accent6">
                    <a:lumMod val="75000"/>
                  </a:schemeClr>
                </a:solidFill>
              </a:rPr>
              <a:t> </a:t>
            </a:r>
            <a:r>
              <a:rPr lang="en-US" sz="2400" b="1" dirty="0" err="1">
                <a:solidFill>
                  <a:schemeClr val="accent6">
                    <a:lumMod val="75000"/>
                  </a:schemeClr>
                </a:solidFill>
              </a:rPr>
              <a:t>xây</a:t>
            </a:r>
            <a:r>
              <a:rPr lang="en-US" sz="2400" b="1" dirty="0">
                <a:solidFill>
                  <a:schemeClr val="accent6">
                    <a:lumMod val="75000"/>
                  </a:schemeClr>
                </a:solidFill>
              </a:rPr>
              <a:t> </a:t>
            </a:r>
            <a:r>
              <a:rPr lang="en-US" sz="2400" b="1" dirty="0" err="1">
                <a:solidFill>
                  <a:schemeClr val="accent6">
                    <a:lumMod val="75000"/>
                  </a:schemeClr>
                </a:solidFill>
              </a:rPr>
              <a:t>dựng</a:t>
            </a:r>
            <a:r>
              <a:rPr lang="en-US" sz="2400" b="1" dirty="0">
                <a:solidFill>
                  <a:schemeClr val="accent6">
                    <a:lumMod val="75000"/>
                  </a:schemeClr>
                </a:solidFill>
              </a:rPr>
              <a:t> </a:t>
            </a:r>
            <a:r>
              <a:rPr lang="en-US" sz="2400" b="1" dirty="0" err="1">
                <a:solidFill>
                  <a:schemeClr val="accent6">
                    <a:lumMod val="75000"/>
                  </a:schemeClr>
                </a:solidFill>
              </a:rPr>
              <a:t>và</a:t>
            </a:r>
            <a:r>
              <a:rPr lang="en-US" sz="2400" b="1" dirty="0">
                <a:solidFill>
                  <a:schemeClr val="accent6">
                    <a:lumMod val="75000"/>
                  </a:schemeClr>
                </a:solidFill>
              </a:rPr>
              <a:t> </a:t>
            </a:r>
            <a:r>
              <a:rPr lang="en-US" sz="2400" b="1" dirty="0" err="1">
                <a:solidFill>
                  <a:schemeClr val="accent6">
                    <a:lumMod val="75000"/>
                  </a:schemeClr>
                </a:solidFill>
              </a:rPr>
              <a:t>phát</a:t>
            </a:r>
            <a:r>
              <a:rPr lang="en-US" sz="2400" b="1" dirty="0">
                <a:solidFill>
                  <a:schemeClr val="accent6">
                    <a:lumMod val="75000"/>
                  </a:schemeClr>
                </a:solidFill>
              </a:rPr>
              <a:t> </a:t>
            </a:r>
            <a:r>
              <a:rPr lang="en-US" sz="2400" b="1" dirty="0" err="1">
                <a:solidFill>
                  <a:schemeClr val="accent6">
                    <a:lumMod val="75000"/>
                  </a:schemeClr>
                </a:solidFill>
              </a:rPr>
              <a:t>huy</a:t>
            </a:r>
            <a:r>
              <a:rPr lang="en-US" sz="2400" b="1" dirty="0">
                <a:solidFill>
                  <a:schemeClr val="accent6">
                    <a:lumMod val="75000"/>
                  </a:schemeClr>
                </a:solidFill>
              </a:rPr>
              <a:t> </a:t>
            </a:r>
            <a:r>
              <a:rPr lang="en-US" sz="2400" b="1" dirty="0" err="1">
                <a:solidFill>
                  <a:schemeClr val="accent6">
                    <a:lumMod val="75000"/>
                  </a:schemeClr>
                </a:solidFill>
              </a:rPr>
              <a:t>giá</a:t>
            </a:r>
            <a:r>
              <a:rPr lang="en-US" sz="2400" b="1" dirty="0">
                <a:solidFill>
                  <a:schemeClr val="accent6">
                    <a:lumMod val="75000"/>
                  </a:schemeClr>
                </a:solidFill>
              </a:rPr>
              <a:t> </a:t>
            </a:r>
            <a:r>
              <a:rPr lang="en-US" sz="2400" b="1" dirty="0" err="1">
                <a:solidFill>
                  <a:schemeClr val="accent6">
                    <a:lumMod val="75000"/>
                  </a:schemeClr>
                </a:solidFill>
              </a:rPr>
              <a:t>trị</a:t>
            </a:r>
            <a:r>
              <a:rPr lang="en-US" sz="2400" b="1" dirty="0">
                <a:solidFill>
                  <a:schemeClr val="accent6">
                    <a:lumMod val="75000"/>
                  </a:schemeClr>
                </a:solidFill>
              </a:rPr>
              <a:t> con </a:t>
            </a:r>
            <a:r>
              <a:rPr lang="en-US" sz="2400" b="1" dirty="0" err="1">
                <a:solidFill>
                  <a:schemeClr val="accent6">
                    <a:lumMod val="75000"/>
                  </a:schemeClr>
                </a:solidFill>
              </a:rPr>
              <a:t>người</a:t>
            </a:r>
            <a:endParaRPr kumimoji="0" lang="en-US" sz="4000" b="1" u="none" strike="noStrike" kern="1200" cap="none" spc="0" normalizeH="0" baseline="0" noProof="0" dirty="0">
              <a:ln>
                <a:noFill/>
              </a:ln>
              <a:solidFill>
                <a:schemeClr val="accent6">
                  <a:lumMod val="75000"/>
                </a:schemeClr>
              </a:solidFill>
              <a:effectLst/>
              <a:uLnTx/>
              <a:uFillTx/>
              <a:latin typeface="Arial"/>
              <a:cs typeface="Times New Roman" panose="02020603050405020304" pitchFamily="18" charset="0"/>
            </a:endParaRPr>
          </a:p>
        </p:txBody>
      </p:sp>
      <p:pic>
        <p:nvPicPr>
          <p:cNvPr id="28" name="Picture 27"/>
          <p:cNvPicPr>
            <a:picLocks noChangeAspect="1"/>
          </p:cNvPicPr>
          <p:nvPr/>
        </p:nvPicPr>
        <p:blipFill>
          <a:blip r:embed="rId6"/>
          <a:stretch>
            <a:fillRect/>
          </a:stretch>
        </p:blipFill>
        <p:spPr>
          <a:xfrm>
            <a:off x="123824" y="6497637"/>
            <a:ext cx="1898131" cy="217310"/>
          </a:xfrm>
          <a:prstGeom prst="rect">
            <a:avLst/>
          </a:prstGeom>
        </p:spPr>
      </p:pic>
      <p:sp>
        <p:nvSpPr>
          <p:cNvPr id="29" name="Rectangle 25"/>
          <p:cNvSpPr>
            <a:spLocks noChangeArrowheads="1"/>
          </p:cNvSpPr>
          <p:nvPr/>
        </p:nvSpPr>
        <p:spPr bwMode="white">
          <a:xfrm>
            <a:off x="754298" y="394335"/>
            <a:ext cx="5432492"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C0C0C0"/>
                  </a:outerShdw>
                </a:effectLst>
                <a:uLnTx/>
                <a:uFillTx/>
                <a:latin typeface="+mj-lt"/>
                <a:ea typeface="+mn-ea"/>
                <a:cs typeface="Times New Roman" panose="02020603050405020304" pitchFamily="18" charset="0"/>
              </a:rPr>
              <a:t>Xây</a:t>
            </a:r>
            <a:r>
              <a:rPr kumimoji="0" lang="en-US" sz="28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mj-lt"/>
                <a:ea typeface="+mn-ea"/>
                <a:cs typeface="Times New Roman" panose="02020603050405020304" pitchFamily="18" charset="0"/>
              </a:rPr>
              <a:t> d</a:t>
            </a:r>
            <a:r>
              <a:rPr lang="en-US" sz="2800" b="1" dirty="0" err="1">
                <a:solidFill>
                  <a:srgbClr val="FFFFFF"/>
                </a:solidFill>
                <a:effectLst>
                  <a:outerShdw blurRad="38100" dist="38100" dir="2700000" algn="tl">
                    <a:srgbClr val="C0C0C0"/>
                  </a:outerShdw>
                </a:effectLst>
                <a:latin typeface="+mj-lt"/>
                <a:cs typeface="Times New Roman" panose="02020603050405020304" pitchFamily="18" charset="0"/>
              </a:rPr>
              <a:t>ựng</a:t>
            </a:r>
            <a:r>
              <a:rPr lang="en-US" sz="2800" b="1" dirty="0">
                <a:solidFill>
                  <a:srgbClr val="FFFFFF"/>
                </a:solidFill>
                <a:effectLst>
                  <a:outerShdw blurRad="38100" dist="38100" dir="2700000" algn="tl">
                    <a:srgbClr val="C0C0C0"/>
                  </a:outerShdw>
                </a:effectLst>
                <a:latin typeface="+mj-lt"/>
                <a:cs typeface="Times New Roman" panose="02020603050405020304" pitchFamily="18" charset="0"/>
              </a:rPr>
              <a:t> con ng</a:t>
            </a:r>
            <a:r>
              <a:rPr lang="vi-VN" sz="2800" b="1" dirty="0">
                <a:solidFill>
                  <a:srgbClr val="FFFFFF"/>
                </a:solidFill>
                <a:effectLst>
                  <a:outerShdw blurRad="38100" dist="38100" dir="2700000" algn="tl">
                    <a:srgbClr val="C0C0C0"/>
                  </a:outerShdw>
                </a:effectLst>
                <a:latin typeface="+mj-lt"/>
                <a:cs typeface="Times New Roman" panose="02020603050405020304" pitchFamily="18" charset="0"/>
              </a:rPr>
              <a:t>ư</a:t>
            </a:r>
            <a:r>
              <a:rPr lang="en-US" sz="2800" b="1" dirty="0" err="1">
                <a:solidFill>
                  <a:srgbClr val="FFFFFF"/>
                </a:solidFill>
                <a:effectLst>
                  <a:outerShdw blurRad="38100" dist="38100" dir="2700000" algn="tl">
                    <a:srgbClr val="C0C0C0"/>
                  </a:outerShdw>
                </a:effectLst>
                <a:latin typeface="+mj-lt"/>
                <a:cs typeface="Times New Roman" panose="02020603050405020304" pitchFamily="18" charset="0"/>
              </a:rPr>
              <a:t>ời</a:t>
            </a:r>
            <a:r>
              <a:rPr lang="en-US" sz="2800" b="1" dirty="0">
                <a:solidFill>
                  <a:srgbClr val="FFFFFF"/>
                </a:solidFill>
                <a:effectLst>
                  <a:outerShdw blurRad="38100" dist="38100" dir="2700000" algn="tl">
                    <a:srgbClr val="C0C0C0"/>
                  </a:outerShdw>
                </a:effectLst>
                <a:latin typeface="+mj-lt"/>
                <a:cs typeface="Times New Roman" panose="02020603050405020304" pitchFamily="18" charset="0"/>
              </a:rPr>
              <a:t> XHCN</a:t>
            </a:r>
            <a:endParaRPr kumimoji="0" lang="en-US" sz="28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mj-lt"/>
              <a:ea typeface="+mn-ea"/>
              <a:cs typeface="Times New Roman" panose="02020603050405020304" pitchFamily="18" charset="0"/>
            </a:endParaRPr>
          </a:p>
        </p:txBody>
      </p:sp>
      <p:pic>
        <p:nvPicPr>
          <p:cNvPr id="13314" name="Picture 2" descr="Kết quả hình ảnh cho Bác Hồ đánh má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3537" y="2596133"/>
            <a:ext cx="3717322" cy="2551477"/>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31" name="Oval 30"/>
          <p:cNvSpPr/>
          <p:nvPr/>
        </p:nvSpPr>
        <p:spPr>
          <a:xfrm>
            <a:off x="2839103" y="1349394"/>
            <a:ext cx="1228011" cy="1252975"/>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cap="flat" cmpd="sng" algn="ctr">
            <a:solidFill>
              <a:srgbClr val="FFFFFF">
                <a:hueOff val="0"/>
                <a:satOff val="0"/>
                <a:lumOff val="0"/>
                <a:alphaOff val="0"/>
              </a:srgbClr>
            </a:solidFill>
            <a:prstDash val="solid"/>
            <a:miter lim="800000"/>
          </a:ln>
          <a:effectLst/>
        </p:spPr>
      </p:sp>
      <p:sp>
        <p:nvSpPr>
          <p:cNvPr id="34" name="Oval 33"/>
          <p:cNvSpPr/>
          <p:nvPr/>
        </p:nvSpPr>
        <p:spPr>
          <a:xfrm>
            <a:off x="5174961" y="5243098"/>
            <a:ext cx="1225839" cy="1233011"/>
          </a:xfrm>
          <a:prstGeom prst="ellipse">
            <a:avLst/>
          </a:prstGeom>
          <a:blipFill>
            <a:blip r:embed="rId9">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Oval 36"/>
          <p:cNvSpPr/>
          <p:nvPr/>
        </p:nvSpPr>
        <p:spPr>
          <a:xfrm>
            <a:off x="1422944" y="3955929"/>
            <a:ext cx="1198022" cy="1234686"/>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solidFill>
              <a:srgbClr val="FF660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Oval 29">
            <a:extLst>
              <a:ext uri="{FF2B5EF4-FFF2-40B4-BE49-F238E27FC236}">
                <a16:creationId xmlns:a16="http://schemas.microsoft.com/office/drawing/2014/main" id="{00824E8F-D8E8-43DB-83D9-7B3D532EB7D0}"/>
              </a:ext>
            </a:extLst>
          </p:cNvPr>
          <p:cNvSpPr/>
          <p:nvPr/>
        </p:nvSpPr>
        <p:spPr>
          <a:xfrm>
            <a:off x="6596558" y="2720580"/>
            <a:ext cx="1203919" cy="1190757"/>
          </a:xfrm>
          <a:prstGeom prst="ellipse">
            <a:avLst/>
          </a:prstGeom>
          <a:blipFill>
            <a:blip r:embed="rId11">
              <a:extLst>
                <a:ext uri="{28A0092B-C50C-407E-A947-70E740481C1C}">
                  <a14:useLocalDpi xmlns:a14="http://schemas.microsoft.com/office/drawing/2010/main" val="0"/>
                </a:ext>
              </a:extLst>
            </a:blip>
            <a:srcRect/>
            <a:stretch>
              <a:fillRect l="-17000" r="-17000"/>
            </a:stretch>
          </a:blipFill>
          <a:ln>
            <a:solidFill>
              <a:schemeClr val="accent6">
                <a:lumMod val="60000"/>
                <a:lumOff val="4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450606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72"/>
                                        </p:tgtEl>
                                        <p:attrNameLst>
                                          <p:attrName>style.visibility</p:attrName>
                                        </p:attrNameLst>
                                      </p:cBhvr>
                                      <p:to>
                                        <p:strVal val="visible"/>
                                      </p:to>
                                    </p:set>
                                    <p:animEffect transition="in" filter="dissolve">
                                      <p:cBhvr>
                                        <p:cTn id="7" dur="250"/>
                                        <p:tgtEl>
                                          <p:spTgt spid="23572"/>
                                        </p:tgtEl>
                                      </p:cBhvr>
                                    </p:animEffect>
                                  </p:childTnLst>
                                </p:cTn>
                              </p:par>
                              <p:par>
                                <p:cTn id="8" presetID="9" presetClass="entr" presetSubtype="0" fill="hold"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dissolve">
                                      <p:cBhvr>
                                        <p:cTn id="10" dur="250"/>
                                        <p:tgtEl>
                                          <p:spTgt spid="23558"/>
                                        </p:tgtEl>
                                      </p:cBhvr>
                                    </p:animEffect>
                                  </p:childTnLst>
                                </p:cTn>
                              </p:par>
                              <p:par>
                                <p:cTn id="11" presetID="9"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250"/>
                                        <p:tgtEl>
                                          <p:spTgt spid="3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dissolve">
                                      <p:cBhvr>
                                        <p:cTn id="16" dur="250"/>
                                        <p:tgtEl>
                                          <p:spTgt spid="2355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573"/>
                                        </p:tgtEl>
                                        <p:attrNameLst>
                                          <p:attrName>style.visibility</p:attrName>
                                        </p:attrNameLst>
                                      </p:cBhvr>
                                      <p:to>
                                        <p:strVal val="visible"/>
                                      </p:to>
                                    </p:set>
                                    <p:animEffect transition="in" filter="dissolve">
                                      <p:cBhvr>
                                        <p:cTn id="21" dur="250"/>
                                        <p:tgtEl>
                                          <p:spTgt spid="23573"/>
                                        </p:tgtEl>
                                      </p:cBhvr>
                                    </p:animEffect>
                                  </p:childTnLst>
                                </p:cTn>
                              </p:par>
                              <p:par>
                                <p:cTn id="22" presetID="9" presetClass="entr" presetSubtype="0" fill="hold" nodeType="withEffect">
                                  <p:stCondLst>
                                    <p:cond delay="0"/>
                                  </p:stCondLst>
                                  <p:childTnLst>
                                    <p:set>
                                      <p:cBhvr>
                                        <p:cTn id="23" dur="1" fill="hold">
                                          <p:stCondLst>
                                            <p:cond delay="0"/>
                                          </p:stCondLst>
                                        </p:cTn>
                                        <p:tgtEl>
                                          <p:spTgt spid="23561"/>
                                        </p:tgtEl>
                                        <p:attrNameLst>
                                          <p:attrName>style.visibility</p:attrName>
                                        </p:attrNameLst>
                                      </p:cBhvr>
                                      <p:to>
                                        <p:strVal val="visible"/>
                                      </p:to>
                                    </p:set>
                                    <p:animEffect transition="in" filter="dissolve">
                                      <p:cBhvr>
                                        <p:cTn id="24" dur="250"/>
                                        <p:tgtEl>
                                          <p:spTgt spid="23561"/>
                                        </p:tgtEl>
                                      </p:cBhvr>
                                    </p:animEffect>
                                  </p:childTnLst>
                                </p:cTn>
                              </p:par>
                              <p:par>
                                <p:cTn id="25" presetID="9"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250"/>
                                        <p:tgtEl>
                                          <p:spTgt spid="3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3556"/>
                                        </p:tgtEl>
                                        <p:attrNameLst>
                                          <p:attrName>style.visibility</p:attrName>
                                        </p:attrNameLst>
                                      </p:cBhvr>
                                      <p:to>
                                        <p:strVal val="visible"/>
                                      </p:to>
                                    </p:set>
                                    <p:animEffect transition="in" filter="dissolve">
                                      <p:cBhvr>
                                        <p:cTn id="30" dur="250"/>
                                        <p:tgtEl>
                                          <p:spTgt spid="2355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3571"/>
                                        </p:tgtEl>
                                        <p:attrNameLst>
                                          <p:attrName>style.visibility</p:attrName>
                                        </p:attrNameLst>
                                      </p:cBhvr>
                                      <p:to>
                                        <p:strVal val="visible"/>
                                      </p:to>
                                    </p:set>
                                    <p:animEffect transition="in" filter="dissolve">
                                      <p:cBhvr>
                                        <p:cTn id="35" dur="250"/>
                                        <p:tgtEl>
                                          <p:spTgt spid="23571"/>
                                        </p:tgtEl>
                                      </p:cBhvr>
                                    </p:animEffect>
                                  </p:childTnLst>
                                </p:cTn>
                              </p:par>
                              <p:par>
                                <p:cTn id="36" presetID="9"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250"/>
                                        <p:tgtEl>
                                          <p:spTgt spid="34"/>
                                        </p:tgtEl>
                                      </p:cBhvr>
                                    </p:animEffect>
                                  </p:childTnLst>
                                </p:cTn>
                              </p:par>
                              <p:par>
                                <p:cTn id="39" presetID="9" presetClass="entr" presetSubtype="0" fill="hold" nodeType="withEffect">
                                  <p:stCondLst>
                                    <p:cond delay="0"/>
                                  </p:stCondLst>
                                  <p:childTnLst>
                                    <p:set>
                                      <p:cBhvr>
                                        <p:cTn id="40" dur="1" fill="hold">
                                          <p:stCondLst>
                                            <p:cond delay="0"/>
                                          </p:stCondLst>
                                        </p:cTn>
                                        <p:tgtEl>
                                          <p:spTgt spid="23564"/>
                                        </p:tgtEl>
                                        <p:attrNameLst>
                                          <p:attrName>style.visibility</p:attrName>
                                        </p:attrNameLst>
                                      </p:cBhvr>
                                      <p:to>
                                        <p:strVal val="visible"/>
                                      </p:to>
                                    </p:set>
                                    <p:animEffect transition="in" filter="dissolve">
                                      <p:cBhvr>
                                        <p:cTn id="41" dur="250"/>
                                        <p:tgtEl>
                                          <p:spTgt spid="2356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555"/>
                                        </p:tgtEl>
                                        <p:attrNameLst>
                                          <p:attrName>style.visibility</p:attrName>
                                        </p:attrNameLst>
                                      </p:cBhvr>
                                      <p:to>
                                        <p:strVal val="visible"/>
                                      </p:to>
                                    </p:set>
                                    <p:animEffect transition="in" filter="dissolve">
                                      <p:cBhvr>
                                        <p:cTn id="44" dur="250"/>
                                        <p:tgtEl>
                                          <p:spTgt spid="2355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570"/>
                                        </p:tgtEl>
                                        <p:attrNameLst>
                                          <p:attrName>style.visibility</p:attrName>
                                        </p:attrNameLst>
                                      </p:cBhvr>
                                      <p:to>
                                        <p:strVal val="visible"/>
                                      </p:to>
                                    </p:set>
                                    <p:animEffect transition="in" filter="dissolve">
                                      <p:cBhvr>
                                        <p:cTn id="49" dur="250"/>
                                        <p:tgtEl>
                                          <p:spTgt spid="2357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3554"/>
                                        </p:tgtEl>
                                        <p:attrNameLst>
                                          <p:attrName>style.visibility</p:attrName>
                                        </p:attrNameLst>
                                      </p:cBhvr>
                                      <p:to>
                                        <p:strVal val="visible"/>
                                      </p:to>
                                    </p:set>
                                    <p:animEffect transition="in" filter="dissolve">
                                      <p:cBhvr>
                                        <p:cTn id="52" dur="250"/>
                                        <p:tgtEl>
                                          <p:spTgt spid="23554"/>
                                        </p:tgtEl>
                                      </p:cBhvr>
                                    </p:animEffect>
                                  </p:childTnLst>
                                </p:cTn>
                              </p:par>
                              <p:par>
                                <p:cTn id="53" presetID="9" presetClass="entr" presetSubtype="0" fill="hold" nodeType="withEffect">
                                  <p:stCondLst>
                                    <p:cond delay="0"/>
                                  </p:stCondLst>
                                  <p:childTnLst>
                                    <p:set>
                                      <p:cBhvr>
                                        <p:cTn id="54" dur="1" fill="hold">
                                          <p:stCondLst>
                                            <p:cond delay="0"/>
                                          </p:stCondLst>
                                        </p:cTn>
                                        <p:tgtEl>
                                          <p:spTgt spid="23567"/>
                                        </p:tgtEl>
                                        <p:attrNameLst>
                                          <p:attrName>style.visibility</p:attrName>
                                        </p:attrNameLst>
                                      </p:cBhvr>
                                      <p:to>
                                        <p:strVal val="visible"/>
                                      </p:to>
                                    </p:set>
                                    <p:animEffect transition="in" filter="dissolve">
                                      <p:cBhvr>
                                        <p:cTn id="55" dur="250"/>
                                        <p:tgtEl>
                                          <p:spTgt spid="23567"/>
                                        </p:tgtEl>
                                      </p:cBhvr>
                                    </p:animEffect>
                                  </p:childTnLst>
                                </p:cTn>
                              </p:par>
                              <p:par>
                                <p:cTn id="56" presetID="9"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dissolve">
                                      <p:cBhvr>
                                        <p:cTn id="58"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23557" grpId="0" animBg="1"/>
      <p:bldP spid="23570" grpId="0"/>
      <p:bldP spid="23571" grpId="0"/>
      <p:bldP spid="23572" grpId="0"/>
      <p:bldP spid="2357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 y="19612"/>
            <a:ext cx="8623958" cy="563562"/>
          </a:xfrm>
          <a:solidFill>
            <a:srgbClr val="0070C0"/>
          </a:solidFill>
        </p:spPr>
        <p:txBody>
          <a:bodyPr/>
          <a:lstStyle/>
          <a:p>
            <a:r>
              <a:rPr lang="en-US" sz="2800" dirty="0" err="1">
                <a:latin typeface="Arial" panose="020B0604020202020204" pitchFamily="34" charset="0"/>
                <a:cs typeface="Arial" panose="020B0604020202020204" pitchFamily="34" charset="0"/>
              </a:rPr>
              <a:t>Mục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người</a:t>
            </a:r>
            <a:endParaRPr lang="en-US" sz="2800" dirty="0">
              <a:latin typeface="Arial" panose="020B0604020202020204" pitchFamily="34" charset="0"/>
              <a:cs typeface="Arial" panose="020B0604020202020204" pitchFamily="34" charset="0"/>
            </a:endParaRPr>
          </a:p>
        </p:txBody>
      </p:sp>
      <p:grpSp>
        <p:nvGrpSpPr>
          <p:cNvPr id="103" name="Group 3"/>
          <p:cNvGrpSpPr>
            <a:grpSpLocks/>
          </p:cNvGrpSpPr>
          <p:nvPr/>
        </p:nvGrpSpPr>
        <p:grpSpPr bwMode="auto">
          <a:xfrm>
            <a:off x="1884654" y="4403856"/>
            <a:ext cx="6713435" cy="1222780"/>
            <a:chOff x="1267" y="2532"/>
            <a:chExt cx="3185" cy="582"/>
          </a:xfrm>
        </p:grpSpPr>
        <p:sp>
          <p:nvSpPr>
            <p:cNvPr id="104" name="AutoShape 4"/>
            <p:cNvSpPr>
              <a:spLocks noChangeArrowheads="1"/>
            </p:cNvSpPr>
            <p:nvPr/>
          </p:nvSpPr>
          <p:spPr bwMode="gray">
            <a:xfrm>
              <a:off x="1267" y="2532"/>
              <a:ext cx="3185" cy="582"/>
            </a:xfrm>
            <a:prstGeom prst="roundRect">
              <a:avLst>
                <a:gd name="adj" fmla="val 16667"/>
              </a:avLst>
            </a:prstGeom>
            <a:gradFill rotWithShape="1">
              <a:gsLst>
                <a:gs pos="0">
                  <a:srgbClr val="5FC3D7"/>
                </a:gs>
                <a:gs pos="100000">
                  <a:srgbClr val="5FC3D7">
                    <a:gamma/>
                    <a:shade val="66275"/>
                    <a:invGamma/>
                  </a:srgbClr>
                </a:gs>
              </a:gsLst>
              <a:lin ang="0" scaled="1"/>
            </a:gradFill>
            <a:ln>
              <a:noFill/>
            </a:ln>
            <a:effectLst/>
            <a:scene3d>
              <a:camera prst="legacyPerspectiveBottom"/>
              <a:lightRig rig="legacyNormal3" dir="r"/>
            </a:scene3d>
            <a:sp3d extrusionH="430200" prstMaterial="legacyMatte">
              <a:bevelT w="13500" h="13500" prst="angle"/>
              <a:bevelB w="13500" h="13500" prst="angle"/>
              <a:extrusionClr>
                <a:srgbClr val="5FC3D7"/>
              </a:extrusionClr>
              <a:contourClr>
                <a:srgbClr val="5FC3D7"/>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dist="35921" dir="2700000" algn="ctr" rotWithShape="0">
                      <a:srgbClr val="080808">
                        <a:alpha val="50000"/>
                      </a:srgbClr>
                    </a:outerShdw>
                  </a:effectLst>
                </a14:hiddenEffects>
              </a:ext>
            </a:extLst>
          </p:spPr>
          <p:txBody>
            <a:bodyPr wrap="none" anchor="ctr">
              <a:flatTx/>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05" name="Line 5"/>
            <p:cNvSpPr>
              <a:spLocks noChangeShapeType="1"/>
            </p:cNvSpPr>
            <p:nvPr/>
          </p:nvSpPr>
          <p:spPr bwMode="gray">
            <a:xfrm>
              <a:off x="1412" y="3111"/>
              <a:ext cx="2950" cy="0"/>
            </a:xfrm>
            <a:prstGeom prst="line">
              <a:avLst/>
            </a:prstGeom>
            <a:noFill/>
            <a:ln w="3175">
              <a:solidFill>
                <a:srgbClr val="FFFFFF">
                  <a:alpha val="14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06" name="Line 6"/>
            <p:cNvSpPr>
              <a:spLocks noChangeShapeType="1"/>
            </p:cNvSpPr>
            <p:nvPr/>
          </p:nvSpPr>
          <p:spPr bwMode="gray">
            <a:xfrm>
              <a:off x="1418" y="2532"/>
              <a:ext cx="2950" cy="0"/>
            </a:xfrm>
            <a:prstGeom prst="line">
              <a:avLst/>
            </a:prstGeom>
            <a:noFill/>
            <a:ln w="3175">
              <a:solidFill>
                <a:srgbClr val="FFFFFF">
                  <a:alpha val="2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grpSp>
      <p:grpSp>
        <p:nvGrpSpPr>
          <p:cNvPr id="107" name="Group 11"/>
          <p:cNvGrpSpPr>
            <a:grpSpLocks/>
          </p:cNvGrpSpPr>
          <p:nvPr/>
        </p:nvGrpSpPr>
        <p:grpSpPr bwMode="auto">
          <a:xfrm>
            <a:off x="657313" y="2570771"/>
            <a:ext cx="6407062" cy="1215921"/>
            <a:chOff x="1314" y="1782"/>
            <a:chExt cx="3203" cy="582"/>
          </a:xfrm>
        </p:grpSpPr>
        <p:sp>
          <p:nvSpPr>
            <p:cNvPr id="108" name="AutoShape 12"/>
            <p:cNvSpPr>
              <a:spLocks noChangeArrowheads="1"/>
            </p:cNvSpPr>
            <p:nvPr/>
          </p:nvSpPr>
          <p:spPr bwMode="gray">
            <a:xfrm>
              <a:off x="1314" y="1782"/>
              <a:ext cx="3203" cy="582"/>
            </a:xfrm>
            <a:prstGeom prst="roundRect">
              <a:avLst>
                <a:gd name="adj" fmla="val 16667"/>
              </a:avLst>
            </a:prstGeom>
            <a:gradFill rotWithShape="1">
              <a:gsLst>
                <a:gs pos="0">
                  <a:srgbClr val="79CE24">
                    <a:gamma/>
                    <a:shade val="66275"/>
                    <a:invGamma/>
                  </a:srgbClr>
                </a:gs>
                <a:gs pos="100000">
                  <a:srgbClr val="79CE24"/>
                </a:gs>
              </a:gsLst>
              <a:lin ang="0" scaled="1"/>
            </a:gradFill>
            <a:ln>
              <a:noFill/>
            </a:ln>
            <a:effectLst/>
            <a:scene3d>
              <a:camera prst="legacyPerspectiveBottom"/>
              <a:lightRig rig="legacyNormal3" dir="r"/>
            </a:scene3d>
            <a:sp3d extrusionH="430200" prstMaterial="legacyMatte">
              <a:bevelT w="13500" h="13500" prst="angle"/>
              <a:bevelB w="13500" h="13500" prst="angle"/>
              <a:extrusionClr>
                <a:srgbClr val="79CE24"/>
              </a:extrusionClr>
              <a:contourClr>
                <a:srgbClr val="79CE24"/>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dist="35921" dir="2700000" algn="ctr" rotWithShape="0">
                      <a:srgbClr val="080808">
                        <a:alpha val="50000"/>
                      </a:srgbClr>
                    </a:outerShdw>
                  </a:effectLst>
                </a14:hiddenEffects>
              </a:ext>
            </a:extLst>
          </p:spPr>
          <p:txBody>
            <a:bodyPr wrap="none" anchor="ctr">
              <a:flatTx/>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09" name="Line 13"/>
            <p:cNvSpPr>
              <a:spLocks noChangeShapeType="1"/>
            </p:cNvSpPr>
            <p:nvPr/>
          </p:nvSpPr>
          <p:spPr bwMode="gray">
            <a:xfrm>
              <a:off x="1418" y="2361"/>
              <a:ext cx="2950" cy="0"/>
            </a:xfrm>
            <a:prstGeom prst="line">
              <a:avLst/>
            </a:prstGeom>
            <a:noFill/>
            <a:ln w="3175">
              <a:solidFill>
                <a:srgbClr val="FFFFFF">
                  <a:alpha val="14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10" name="Line 14"/>
            <p:cNvSpPr>
              <a:spLocks noChangeShapeType="1"/>
            </p:cNvSpPr>
            <p:nvPr/>
          </p:nvSpPr>
          <p:spPr bwMode="gray">
            <a:xfrm>
              <a:off x="1392" y="1784"/>
              <a:ext cx="2950" cy="0"/>
            </a:xfrm>
            <a:prstGeom prst="line">
              <a:avLst/>
            </a:prstGeom>
            <a:noFill/>
            <a:ln w="3175">
              <a:solidFill>
                <a:srgbClr val="FFFFFF">
                  <a:alpha val="14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grpSp>
      <p:grpSp>
        <p:nvGrpSpPr>
          <p:cNvPr id="111" name="Group 15"/>
          <p:cNvGrpSpPr>
            <a:grpSpLocks/>
          </p:cNvGrpSpPr>
          <p:nvPr/>
        </p:nvGrpSpPr>
        <p:grpSpPr bwMode="auto">
          <a:xfrm>
            <a:off x="1537953" y="935995"/>
            <a:ext cx="6648450" cy="1179537"/>
            <a:chOff x="1255" y="1050"/>
            <a:chExt cx="3167" cy="582"/>
          </a:xfrm>
        </p:grpSpPr>
        <p:sp>
          <p:nvSpPr>
            <p:cNvPr id="112" name="AutoShape 16"/>
            <p:cNvSpPr>
              <a:spLocks noChangeArrowheads="1"/>
            </p:cNvSpPr>
            <p:nvPr/>
          </p:nvSpPr>
          <p:spPr bwMode="gray">
            <a:xfrm>
              <a:off x="1255" y="1050"/>
              <a:ext cx="3167" cy="582"/>
            </a:xfrm>
            <a:prstGeom prst="roundRect">
              <a:avLst>
                <a:gd name="adj" fmla="val 16667"/>
              </a:avLst>
            </a:prstGeom>
            <a:gradFill rotWithShape="1">
              <a:gsLst>
                <a:gs pos="0">
                  <a:srgbClr val="FAA712"/>
                </a:gs>
                <a:gs pos="100000">
                  <a:srgbClr val="FAA712">
                    <a:gamma/>
                    <a:shade val="66275"/>
                    <a:invGamma/>
                  </a:srgbClr>
                </a:gs>
              </a:gsLst>
              <a:lin ang="0" scaled="1"/>
            </a:gradFill>
            <a:ln>
              <a:noFill/>
            </a:ln>
            <a:effectLst/>
            <a:scene3d>
              <a:camera prst="legacyPerspectiveBottom"/>
              <a:lightRig rig="legacyNormal3" dir="r"/>
            </a:scene3d>
            <a:sp3d extrusionH="430200" prstMaterial="legacyMatte">
              <a:bevelT w="13500" h="13500" prst="angle"/>
              <a:bevelB w="13500" h="13500" prst="angle"/>
              <a:extrusionClr>
                <a:srgbClr val="FAA712"/>
              </a:extrusionClr>
              <a:contourClr>
                <a:srgbClr val="FAA712"/>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dist="35921" dir="2700000" algn="ctr" rotWithShape="0">
                      <a:srgbClr val="080808">
                        <a:alpha val="50000"/>
                      </a:srgbClr>
                    </a:outerShdw>
                  </a:effectLst>
                </a14:hiddenEffects>
              </a:ext>
            </a:extLst>
          </p:spPr>
          <p:txBody>
            <a:bodyPr wrap="none" anchor="ctr">
              <a:flatTx/>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13" name="Line 17"/>
            <p:cNvSpPr>
              <a:spLocks noChangeShapeType="1"/>
            </p:cNvSpPr>
            <p:nvPr/>
          </p:nvSpPr>
          <p:spPr bwMode="gray">
            <a:xfrm>
              <a:off x="1392" y="1632"/>
              <a:ext cx="2950" cy="0"/>
            </a:xfrm>
            <a:prstGeom prst="line">
              <a:avLst/>
            </a:prstGeom>
            <a:noFill/>
            <a:ln w="3175">
              <a:solidFill>
                <a:srgbClr val="FFFFFF">
                  <a:alpha val="14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14" name="Line 18"/>
            <p:cNvSpPr>
              <a:spLocks noChangeShapeType="1"/>
            </p:cNvSpPr>
            <p:nvPr/>
          </p:nvSpPr>
          <p:spPr bwMode="gray">
            <a:xfrm>
              <a:off x="1392" y="1052"/>
              <a:ext cx="2950" cy="0"/>
            </a:xfrm>
            <a:prstGeom prst="line">
              <a:avLst/>
            </a:prstGeom>
            <a:noFill/>
            <a:ln w="3175">
              <a:solidFill>
                <a:srgbClr val="FFFFFF">
                  <a:alpha val="2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grpSp>
      <p:sp>
        <p:nvSpPr>
          <p:cNvPr id="115" name="Text Box 4"/>
          <p:cNvSpPr txBox="1">
            <a:spLocks noChangeArrowheads="1"/>
          </p:cNvSpPr>
          <p:nvPr/>
        </p:nvSpPr>
        <p:spPr bwMode="gray">
          <a:xfrm>
            <a:off x="1968319" y="976808"/>
            <a:ext cx="60147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sz="2400" b="1" dirty="0" err="1"/>
              <a:t>đào</a:t>
            </a:r>
            <a:r>
              <a:rPr lang="en-US" sz="2400" b="1" dirty="0"/>
              <a:t> </a:t>
            </a:r>
            <a:r>
              <a:rPr lang="en-US" sz="2400" b="1" dirty="0" err="1"/>
              <a:t>tạo</a:t>
            </a:r>
            <a:r>
              <a:rPr lang="en-US" sz="2400" b="1" dirty="0"/>
              <a:t> </a:t>
            </a:r>
            <a:r>
              <a:rPr lang="en-US" sz="2400" b="1" dirty="0" err="1"/>
              <a:t>những</a:t>
            </a:r>
            <a:r>
              <a:rPr lang="en-US" sz="2400" b="1" dirty="0"/>
              <a:t> con </a:t>
            </a:r>
            <a:r>
              <a:rPr lang="en-US" sz="2400" b="1" dirty="0" err="1"/>
              <a:t>người</a:t>
            </a:r>
            <a:r>
              <a:rPr lang="en-US" sz="2400" b="1" dirty="0"/>
              <a:t> </a:t>
            </a:r>
            <a:r>
              <a:rPr lang="en-US" sz="2400" b="1" dirty="0" err="1"/>
              <a:t>có</a:t>
            </a:r>
            <a:r>
              <a:rPr lang="en-US" sz="2400" b="1" dirty="0"/>
              <a:t> </a:t>
            </a:r>
            <a:r>
              <a:rPr lang="en-US" sz="2400" b="1" dirty="0" err="1"/>
              <a:t>đạo</a:t>
            </a:r>
            <a:r>
              <a:rPr lang="en-US" sz="2400" b="1" dirty="0"/>
              <a:t> </a:t>
            </a:r>
            <a:r>
              <a:rPr lang="en-US" sz="2400" b="1" dirty="0" err="1"/>
              <a:t>đức</a:t>
            </a:r>
            <a:r>
              <a:rPr lang="en-US" sz="2400" b="1" dirty="0"/>
              <a:t> </a:t>
            </a:r>
            <a:r>
              <a:rPr lang="en-US" sz="2400" b="1" dirty="0" err="1"/>
              <a:t>cách</a:t>
            </a:r>
            <a:r>
              <a:rPr lang="en-US" sz="2400" b="1" dirty="0"/>
              <a:t> </a:t>
            </a:r>
            <a:r>
              <a:rPr lang="en-US" sz="2400" b="1" dirty="0" err="1"/>
              <a:t>mạng</a:t>
            </a:r>
            <a:r>
              <a:rPr lang="en-US" sz="2400" b="1" dirty="0"/>
              <a:t>, </a:t>
            </a:r>
            <a:r>
              <a:rPr lang="en-US" sz="2400" b="1" dirty="0" err="1"/>
              <a:t>yêu</a:t>
            </a:r>
            <a:r>
              <a:rPr lang="en-US" sz="2400" b="1" dirty="0"/>
              <a:t> </a:t>
            </a:r>
            <a:r>
              <a:rPr lang="en-US" sz="2400" b="1" dirty="0" err="1"/>
              <a:t>thương</a:t>
            </a:r>
            <a:r>
              <a:rPr lang="en-US" sz="2400" b="1" dirty="0"/>
              <a:t> con </a:t>
            </a:r>
            <a:r>
              <a:rPr lang="en-US" sz="2400" b="1" dirty="0" err="1"/>
              <a:t>người</a:t>
            </a:r>
            <a:r>
              <a:rPr lang="en-US" sz="2400" b="1" dirty="0"/>
              <a:t>; </a:t>
            </a:r>
            <a:r>
              <a:rPr lang="en-US" sz="2400" b="1" dirty="0" err="1"/>
              <a:t>chống</a:t>
            </a:r>
            <a:r>
              <a:rPr lang="en-US" sz="2400" b="1" dirty="0"/>
              <a:t> </a:t>
            </a:r>
            <a:r>
              <a:rPr lang="en-US" sz="2400" b="1" dirty="0" err="1"/>
              <a:t>chủ</a:t>
            </a:r>
            <a:r>
              <a:rPr lang="en-US" sz="2400" b="1" dirty="0"/>
              <a:t> </a:t>
            </a:r>
            <a:r>
              <a:rPr lang="en-US" sz="2400" b="1" dirty="0" err="1"/>
              <a:t>nghĩa</a:t>
            </a:r>
            <a:r>
              <a:rPr lang="en-US" sz="2400" b="1" dirty="0"/>
              <a:t> </a:t>
            </a:r>
            <a:r>
              <a:rPr lang="en-US" sz="2400" b="1" dirty="0" err="1"/>
              <a:t>cá</a:t>
            </a:r>
            <a:r>
              <a:rPr lang="en-US" sz="2400" b="1" dirty="0"/>
              <a:t> </a:t>
            </a:r>
            <a:r>
              <a:rPr lang="en-US" sz="2400" b="1" dirty="0" err="1"/>
              <a:t>nhân</a:t>
            </a:r>
            <a:r>
              <a:rPr lang="en-US" sz="2400" b="1" dirty="0"/>
              <a:t> </a:t>
            </a:r>
          </a:p>
        </p:txBody>
      </p:sp>
      <p:sp>
        <p:nvSpPr>
          <p:cNvPr id="116" name="Text Box 11"/>
          <p:cNvSpPr txBox="1">
            <a:spLocks noChangeArrowheads="1"/>
          </p:cNvSpPr>
          <p:nvPr/>
        </p:nvSpPr>
        <p:spPr bwMode="gray">
          <a:xfrm>
            <a:off x="975291" y="2754702"/>
            <a:ext cx="5758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defTabSz="914400" eaLnBrk="0" hangingPunct="0">
              <a:defRPr/>
            </a:pPr>
            <a:r>
              <a:rPr lang="en-US" sz="2400" b="1" dirty="0" err="1"/>
              <a:t>tạo</a:t>
            </a:r>
            <a:r>
              <a:rPr lang="en-US" sz="2400" b="1" dirty="0"/>
              <a:t> ra </a:t>
            </a:r>
            <a:r>
              <a:rPr lang="en-US" sz="2400" b="1" dirty="0" err="1"/>
              <a:t>những</a:t>
            </a:r>
            <a:r>
              <a:rPr lang="en-US" sz="2400" b="1" dirty="0"/>
              <a:t> con </a:t>
            </a:r>
            <a:r>
              <a:rPr lang="en-US" sz="2400" b="1" dirty="0" err="1"/>
              <a:t>người</a:t>
            </a:r>
            <a:r>
              <a:rPr lang="en-US" sz="2400" b="1" dirty="0"/>
              <a:t> </a:t>
            </a:r>
            <a:r>
              <a:rPr lang="en-US" sz="2400" b="1" dirty="0" err="1"/>
              <a:t>có</a:t>
            </a:r>
            <a:r>
              <a:rPr lang="en-US" sz="2400" b="1" dirty="0"/>
              <a:t> ý </a:t>
            </a:r>
            <a:r>
              <a:rPr lang="en-US" sz="2400" b="1" dirty="0" err="1"/>
              <a:t>chí</a:t>
            </a:r>
            <a:r>
              <a:rPr lang="en-US" sz="2400" b="1" dirty="0"/>
              <a:t>,      </a:t>
            </a:r>
            <a:r>
              <a:rPr lang="en-US" sz="2400" b="1" dirty="0" err="1"/>
              <a:t>làm</a:t>
            </a:r>
            <a:r>
              <a:rPr lang="en-US" sz="2400" b="1" dirty="0"/>
              <a:t> </a:t>
            </a:r>
            <a:r>
              <a:rPr lang="en-US" sz="2400" b="1" dirty="0" err="1"/>
              <a:t>chủ</a:t>
            </a:r>
            <a:r>
              <a:rPr lang="en-US" sz="2400" b="1" dirty="0"/>
              <a:t> khoa </a:t>
            </a:r>
            <a:r>
              <a:rPr lang="en-US" sz="2400" b="1" dirty="0" err="1"/>
              <a:t>học</a:t>
            </a:r>
            <a:r>
              <a:rPr lang="en-US" sz="2400" b="1" dirty="0"/>
              <a:t>, </a:t>
            </a:r>
            <a:r>
              <a:rPr lang="en-US" sz="2400" b="1" dirty="0" err="1"/>
              <a:t>thời</a:t>
            </a:r>
            <a:r>
              <a:rPr lang="en-US" sz="2400" b="1" dirty="0"/>
              <a:t> </a:t>
            </a:r>
            <a:r>
              <a:rPr lang="en-US" sz="2400" b="1" dirty="0" err="1"/>
              <a:t>đại</a:t>
            </a:r>
            <a:r>
              <a:rPr lang="en-US" sz="2400" b="1" dirty="0"/>
              <a:t>.</a:t>
            </a:r>
            <a:endParaRPr kumimoji="0" lang="en-US" sz="3600" b="1" i="0" u="none" strike="noStrike" kern="0" cap="none" spc="0" normalizeH="0" baseline="0" noProof="0" dirty="0">
              <a:ln>
                <a:noFill/>
              </a:ln>
              <a:solidFill>
                <a:srgbClr val="F8F8F8"/>
              </a:solidFill>
              <a:effectLst/>
              <a:uLnTx/>
              <a:uFillTx/>
              <a:cs typeface="Arial" panose="020B0604020202020204" pitchFamily="34" charset="0"/>
            </a:endParaRPr>
          </a:p>
        </p:txBody>
      </p:sp>
      <p:sp>
        <p:nvSpPr>
          <p:cNvPr id="117" name="Text Box 18"/>
          <p:cNvSpPr txBox="1">
            <a:spLocks noChangeArrowheads="1"/>
          </p:cNvSpPr>
          <p:nvPr/>
        </p:nvSpPr>
        <p:spPr bwMode="gray">
          <a:xfrm>
            <a:off x="2297202" y="4477211"/>
            <a:ext cx="6111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defTabSz="914400" eaLnBrk="0" hangingPunct="0">
              <a:defRPr/>
            </a:pPr>
            <a:r>
              <a:rPr lang="en-US" sz="2400" b="1" dirty="0" err="1"/>
              <a:t>tạo</a:t>
            </a:r>
            <a:r>
              <a:rPr lang="en-US" sz="2400" b="1" dirty="0"/>
              <a:t> </a:t>
            </a:r>
            <a:r>
              <a:rPr lang="en-US" sz="2400" b="1" dirty="0" err="1"/>
              <a:t>nên</a:t>
            </a:r>
            <a:r>
              <a:rPr lang="en-US" sz="2400" b="1" dirty="0"/>
              <a:t> </a:t>
            </a:r>
            <a:r>
              <a:rPr lang="en-US" sz="2400" b="1" dirty="0" err="1"/>
              <a:t>những</a:t>
            </a:r>
            <a:r>
              <a:rPr lang="en-US" sz="2400" b="1" dirty="0"/>
              <a:t> con </a:t>
            </a:r>
            <a:r>
              <a:rPr lang="en-US" sz="2400" b="1" dirty="0" err="1"/>
              <a:t>người</a:t>
            </a:r>
            <a:r>
              <a:rPr lang="en-US" sz="2400" b="1" dirty="0"/>
              <a:t> </a:t>
            </a:r>
            <a:r>
              <a:rPr lang="en-US" sz="2400" b="1" dirty="0" err="1"/>
              <a:t>có</a:t>
            </a:r>
            <a:r>
              <a:rPr lang="en-US" sz="2400" b="1" dirty="0"/>
              <a:t> </a:t>
            </a:r>
            <a:r>
              <a:rPr lang="en-US" sz="2400" b="1" dirty="0" err="1"/>
              <a:t>tinh</a:t>
            </a:r>
            <a:r>
              <a:rPr lang="en-US" sz="2400" b="1" dirty="0"/>
              <a:t> </a:t>
            </a:r>
            <a:r>
              <a:rPr lang="en-US" sz="2400" b="1" dirty="0" err="1"/>
              <a:t>thần</a:t>
            </a:r>
            <a:r>
              <a:rPr lang="en-US" sz="2400" b="1" dirty="0"/>
              <a:t> </a:t>
            </a:r>
            <a:r>
              <a:rPr lang="en-US" sz="2400" b="1" dirty="0" err="1"/>
              <a:t>sáng</a:t>
            </a:r>
            <a:r>
              <a:rPr lang="en-US" sz="2400" b="1" dirty="0"/>
              <a:t> </a:t>
            </a:r>
            <a:r>
              <a:rPr lang="en-US" sz="2400" b="1" dirty="0" err="1"/>
              <a:t>tạo</a:t>
            </a:r>
            <a:r>
              <a:rPr lang="en-US" sz="2400" b="1" dirty="0"/>
              <a:t>, </a:t>
            </a:r>
            <a:r>
              <a:rPr lang="en-US" sz="2400" b="1" dirty="0" err="1"/>
              <a:t>quyết</a:t>
            </a:r>
            <a:r>
              <a:rPr lang="en-US" sz="2400" b="1" dirty="0"/>
              <a:t> </a:t>
            </a:r>
            <a:r>
              <a:rPr lang="en-US" sz="2400" b="1" dirty="0" err="1"/>
              <a:t>tâm</a:t>
            </a:r>
            <a:r>
              <a:rPr lang="en-US" sz="2400" b="1" dirty="0"/>
              <a:t>, </a:t>
            </a:r>
            <a:r>
              <a:rPr lang="en-US" sz="2400" b="1" dirty="0" err="1"/>
              <a:t>nhạy</a:t>
            </a:r>
            <a:r>
              <a:rPr lang="en-US" sz="2400" b="1" dirty="0"/>
              <a:t> </a:t>
            </a:r>
            <a:r>
              <a:rPr lang="en-US" sz="2400" b="1" dirty="0" err="1"/>
              <a:t>bén</a:t>
            </a:r>
            <a:r>
              <a:rPr lang="en-US" sz="2400" b="1" dirty="0"/>
              <a:t>, ham </a:t>
            </a:r>
            <a:r>
              <a:rPr lang="en-US" sz="2400" b="1" dirty="0" err="1"/>
              <a:t>học</a:t>
            </a:r>
            <a:r>
              <a:rPr lang="en-US" sz="2400" b="1" dirty="0"/>
              <a:t> </a:t>
            </a:r>
            <a:r>
              <a:rPr lang="en-US" sz="2400" b="1" dirty="0" err="1"/>
              <a:t>hỏi</a:t>
            </a:r>
            <a:r>
              <a:rPr lang="en-US" sz="2400" b="1" dirty="0"/>
              <a:t>, ham </a:t>
            </a:r>
            <a:r>
              <a:rPr lang="en-US" sz="2400" b="1" dirty="0" err="1"/>
              <a:t>làm</a:t>
            </a:r>
            <a:r>
              <a:rPr lang="en-US" sz="2400" b="1" dirty="0"/>
              <a:t> </a:t>
            </a:r>
            <a:r>
              <a:rPr lang="en-US" sz="2400" b="1" dirty="0" err="1"/>
              <a:t>việc</a:t>
            </a:r>
            <a:endParaRPr kumimoji="0" lang="en-US" sz="3600" b="1" i="0" u="none" strike="noStrike" kern="0" cap="none" spc="0" normalizeH="0" baseline="0" noProof="0" dirty="0">
              <a:ln>
                <a:noFill/>
              </a:ln>
              <a:solidFill>
                <a:srgbClr val="F8F8F8"/>
              </a:solidFill>
              <a:effectLst/>
              <a:uLnTx/>
              <a:uFillTx/>
              <a:cs typeface="Arial" panose="020B0604020202020204" pitchFamily="34" charset="0"/>
            </a:endParaRPr>
          </a:p>
        </p:txBody>
      </p:sp>
      <p:grpSp>
        <p:nvGrpSpPr>
          <p:cNvPr id="118" name="Group 5"/>
          <p:cNvGrpSpPr>
            <a:grpSpLocks/>
          </p:cNvGrpSpPr>
          <p:nvPr/>
        </p:nvGrpSpPr>
        <p:grpSpPr bwMode="auto">
          <a:xfrm>
            <a:off x="694682" y="900876"/>
            <a:ext cx="1238250" cy="1236662"/>
            <a:chOff x="802" y="845"/>
            <a:chExt cx="827" cy="826"/>
          </a:xfrm>
        </p:grpSpPr>
        <p:sp>
          <p:nvSpPr>
            <p:cNvPr id="119" name="Oval 6"/>
            <p:cNvSpPr>
              <a:spLocks noChangeArrowheads="1"/>
            </p:cNvSpPr>
            <p:nvPr/>
          </p:nvSpPr>
          <p:spPr bwMode="gray">
            <a:xfrm>
              <a:off x="802" y="845"/>
              <a:ext cx="827" cy="826"/>
            </a:xfrm>
            <a:prstGeom prst="ellipse">
              <a:avLst/>
            </a:prstGeom>
            <a:solidFill>
              <a:srgbClr val="F8F8F8"/>
            </a:solidFill>
            <a:ln w="38100">
              <a:solidFill>
                <a:srgbClr val="FAA712"/>
              </a:solidFill>
              <a:round/>
              <a:headEnd/>
              <a:tailEnd/>
            </a:ln>
            <a:effectLst/>
            <a:extLst>
              <a:ext uri="{AF507438-7753-43E0-B8FC-AC1667EBCBE1}">
                <a14:hiddenEffects xmlns:a14="http://schemas.microsoft.com/office/drawing/2010/main">
                  <a:effectLst>
                    <a:outerShdw dist="25400" dir="5400000" algn="ctr" rotWithShape="0">
                      <a:srgbClr val="000000">
                        <a:alpha val="50000"/>
                      </a:srgbClr>
                    </a:outerShdw>
                  </a:effectLst>
                </a14:hiddenEffects>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3366"/>
                  </a:solidFill>
                  <a:effectLst/>
                  <a:uLnTx/>
                  <a:uFillTx/>
                  <a:latin typeface="Arial"/>
                  <a:ea typeface="+mn-ea"/>
                  <a:cs typeface="Arial" panose="020B0604020202020204" pitchFamily="34" charset="0"/>
                </a:rPr>
                <a:t>1.</a:t>
              </a:r>
            </a:p>
          </p:txBody>
        </p:sp>
        <p:sp>
          <p:nvSpPr>
            <p:cNvPr id="120" name="Oval 7"/>
            <p:cNvSpPr>
              <a:spLocks noChangeArrowheads="1"/>
            </p:cNvSpPr>
            <p:nvPr/>
          </p:nvSpPr>
          <p:spPr bwMode="gray">
            <a:xfrm>
              <a:off x="836" y="879"/>
              <a:ext cx="758" cy="758"/>
            </a:xfrm>
            <a:prstGeom prst="ellipse">
              <a:avLst/>
            </a:prstGeom>
            <a:noFill/>
            <a:ln w="38100">
              <a:solidFill>
                <a:srgbClr val="FAA712">
                  <a:alpha val="7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1" name="Oval 8"/>
            <p:cNvSpPr>
              <a:spLocks noChangeArrowheads="1"/>
            </p:cNvSpPr>
            <p:nvPr/>
          </p:nvSpPr>
          <p:spPr bwMode="gray">
            <a:xfrm>
              <a:off x="870" y="915"/>
              <a:ext cx="690" cy="690"/>
            </a:xfrm>
            <a:prstGeom prst="ellipse">
              <a:avLst/>
            </a:prstGeom>
            <a:noFill/>
            <a:ln w="38100">
              <a:solidFill>
                <a:srgbClr val="FAA712">
                  <a:alpha val="30196"/>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2" name="Group 12"/>
          <p:cNvGrpSpPr>
            <a:grpSpLocks/>
          </p:cNvGrpSpPr>
          <p:nvPr/>
        </p:nvGrpSpPr>
        <p:grpSpPr bwMode="auto">
          <a:xfrm>
            <a:off x="6692569" y="2545312"/>
            <a:ext cx="1238250" cy="1236663"/>
            <a:chOff x="802" y="845"/>
            <a:chExt cx="827" cy="826"/>
          </a:xfrm>
        </p:grpSpPr>
        <p:sp>
          <p:nvSpPr>
            <p:cNvPr id="123" name="Oval 13"/>
            <p:cNvSpPr>
              <a:spLocks noChangeArrowheads="1"/>
            </p:cNvSpPr>
            <p:nvPr/>
          </p:nvSpPr>
          <p:spPr bwMode="gray">
            <a:xfrm>
              <a:off x="802" y="845"/>
              <a:ext cx="827" cy="826"/>
            </a:xfrm>
            <a:prstGeom prst="ellipse">
              <a:avLst/>
            </a:prstGeom>
            <a:solidFill>
              <a:srgbClr val="F8F8F8"/>
            </a:solidFill>
            <a:ln w="38100">
              <a:solidFill>
                <a:srgbClr val="79CE24"/>
              </a:solidFill>
              <a:round/>
              <a:headEnd/>
              <a:tailEnd/>
            </a:ln>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3366"/>
                  </a:solidFill>
                  <a:effectLst/>
                  <a:uLnTx/>
                  <a:uFillTx/>
                  <a:latin typeface="Arial"/>
                  <a:ea typeface="+mn-ea"/>
                  <a:cs typeface="Arial" panose="020B0604020202020204" pitchFamily="34" charset="0"/>
                </a:rPr>
                <a:t>  2.</a:t>
              </a:r>
            </a:p>
          </p:txBody>
        </p:sp>
        <p:sp>
          <p:nvSpPr>
            <p:cNvPr id="124" name="Oval 14"/>
            <p:cNvSpPr>
              <a:spLocks noChangeArrowheads="1"/>
            </p:cNvSpPr>
            <p:nvPr/>
          </p:nvSpPr>
          <p:spPr bwMode="gray">
            <a:xfrm>
              <a:off x="836" y="879"/>
              <a:ext cx="758" cy="758"/>
            </a:xfrm>
            <a:prstGeom prst="ellipse">
              <a:avLst/>
            </a:prstGeom>
            <a:noFill/>
            <a:ln w="38100">
              <a:solidFill>
                <a:srgbClr val="79CE24">
                  <a:alpha val="7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5" name="Oval 15"/>
            <p:cNvSpPr>
              <a:spLocks noChangeArrowheads="1"/>
            </p:cNvSpPr>
            <p:nvPr/>
          </p:nvSpPr>
          <p:spPr bwMode="gray">
            <a:xfrm>
              <a:off x="870" y="915"/>
              <a:ext cx="690" cy="690"/>
            </a:xfrm>
            <a:prstGeom prst="ellipse">
              <a:avLst/>
            </a:prstGeom>
            <a:noFill/>
            <a:ln w="38100">
              <a:solidFill>
                <a:srgbClr val="79CE24">
                  <a:alpha val="30196"/>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126" name="Group 19"/>
          <p:cNvGrpSpPr>
            <a:grpSpLocks/>
          </p:cNvGrpSpPr>
          <p:nvPr/>
        </p:nvGrpSpPr>
        <p:grpSpPr bwMode="auto">
          <a:xfrm>
            <a:off x="1060450" y="4352952"/>
            <a:ext cx="1238250" cy="1236662"/>
            <a:chOff x="802" y="845"/>
            <a:chExt cx="827" cy="826"/>
          </a:xfrm>
        </p:grpSpPr>
        <p:sp>
          <p:nvSpPr>
            <p:cNvPr id="127" name="Oval 20"/>
            <p:cNvSpPr>
              <a:spLocks noChangeArrowheads="1"/>
            </p:cNvSpPr>
            <p:nvPr/>
          </p:nvSpPr>
          <p:spPr bwMode="gray">
            <a:xfrm>
              <a:off x="802" y="845"/>
              <a:ext cx="827" cy="826"/>
            </a:xfrm>
            <a:prstGeom prst="ellipse">
              <a:avLst/>
            </a:prstGeom>
            <a:solidFill>
              <a:srgbClr val="F8F8F8"/>
            </a:solidFill>
            <a:ln w="38100">
              <a:solidFill>
                <a:srgbClr val="5FC3D7"/>
              </a:solidFill>
              <a:round/>
              <a:headEnd/>
              <a:tailEnd/>
            </a:ln>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3366"/>
                  </a:solidFill>
                  <a:effectLst/>
                  <a:uLnTx/>
                  <a:uFillTx/>
                  <a:latin typeface="Arial"/>
                  <a:ea typeface="+mn-ea"/>
                  <a:cs typeface="Arial" panose="020B0604020202020204" pitchFamily="34" charset="0"/>
                </a:rPr>
                <a:t>3.</a:t>
              </a:r>
            </a:p>
          </p:txBody>
        </p:sp>
        <p:sp>
          <p:nvSpPr>
            <p:cNvPr id="128" name="Oval 21"/>
            <p:cNvSpPr>
              <a:spLocks noChangeArrowheads="1"/>
            </p:cNvSpPr>
            <p:nvPr/>
          </p:nvSpPr>
          <p:spPr bwMode="gray">
            <a:xfrm>
              <a:off x="836" y="879"/>
              <a:ext cx="758" cy="758"/>
            </a:xfrm>
            <a:prstGeom prst="ellipse">
              <a:avLst/>
            </a:prstGeom>
            <a:noFill/>
            <a:ln w="38100">
              <a:solidFill>
                <a:srgbClr val="5FC3D7">
                  <a:alpha val="70195"/>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Oval 22"/>
            <p:cNvSpPr>
              <a:spLocks noChangeArrowheads="1"/>
            </p:cNvSpPr>
            <p:nvPr/>
          </p:nvSpPr>
          <p:spPr bwMode="gray">
            <a:xfrm>
              <a:off x="870" y="915"/>
              <a:ext cx="690" cy="690"/>
            </a:xfrm>
            <a:prstGeom prst="ellipse">
              <a:avLst/>
            </a:prstGeom>
            <a:noFill/>
            <a:ln w="38100">
              <a:solidFill>
                <a:srgbClr val="5FC3D7">
                  <a:alpha val="30196"/>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30" name="Arrow: Right 29">
            <a:hlinkClick r:id="rId3" action="ppaction://hlinksldjump"/>
            <a:extLst>
              <a:ext uri="{FF2B5EF4-FFF2-40B4-BE49-F238E27FC236}">
                <a16:creationId xmlns:a16="http://schemas.microsoft.com/office/drawing/2014/main" id="{59B43361-FA45-4E2F-A89C-AB92D837B4BD}"/>
              </a:ext>
            </a:extLst>
          </p:cNvPr>
          <p:cNvSpPr/>
          <p:nvPr/>
        </p:nvSpPr>
        <p:spPr>
          <a:xfrm rot="10800000">
            <a:off x="370625" y="5707813"/>
            <a:ext cx="680567" cy="534132"/>
          </a:xfrm>
          <a:prstGeom prst="rightArrow">
            <a:avLst/>
          </a:prstGeom>
          <a:solidFill>
            <a:srgbClr val="2D7ACF"/>
          </a:solidFill>
          <a:ln w="12700" cap="flat" cmpd="sng" algn="ctr">
            <a:solidFill>
              <a:srgbClr val="2D7AC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45175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250"/>
                                        <p:tgtEl>
                                          <p:spTgt spid="921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dissolve">
                                      <p:cBhvr>
                                        <p:cTn id="12" dur="250"/>
                                        <p:tgtEl>
                                          <p:spTgt spid="111"/>
                                        </p:tgtEl>
                                      </p:cBhvr>
                                    </p:animEffect>
                                  </p:childTnLst>
                                </p:cTn>
                              </p:par>
                              <p:par>
                                <p:cTn id="13" presetID="9" presetClass="entr" presetSubtype="0"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dissolve">
                                      <p:cBhvr>
                                        <p:cTn id="15" dur="250"/>
                                        <p:tgtEl>
                                          <p:spTgt spid="1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dissolve">
                                      <p:cBhvr>
                                        <p:cTn id="18" dur="250"/>
                                        <p:tgtEl>
                                          <p:spTgt spid="1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dissolve">
                                      <p:cBhvr>
                                        <p:cTn id="23" dur="250"/>
                                        <p:tgtEl>
                                          <p:spTgt spid="116"/>
                                        </p:tgtEl>
                                      </p:cBhvr>
                                    </p:animEffect>
                                  </p:childTnLst>
                                </p:cTn>
                              </p:par>
                              <p:par>
                                <p:cTn id="24" presetID="9" presetClass="entr" presetSubtype="0" fill="hold"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dissolve">
                                      <p:cBhvr>
                                        <p:cTn id="26" dur="250"/>
                                        <p:tgtEl>
                                          <p:spTgt spid="107"/>
                                        </p:tgtEl>
                                      </p:cBhvr>
                                    </p:animEffect>
                                  </p:childTnLst>
                                </p:cTn>
                              </p:par>
                              <p:par>
                                <p:cTn id="27" presetID="9" presetClass="entr" presetSubtype="0" fill="hold" nodeType="with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dissolve">
                                      <p:cBhvr>
                                        <p:cTn id="29" dur="250"/>
                                        <p:tgtEl>
                                          <p:spTgt spid="12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dissolve">
                                      <p:cBhvr>
                                        <p:cTn id="34" dur="250"/>
                                        <p:tgtEl>
                                          <p:spTgt spid="117"/>
                                        </p:tgtEl>
                                      </p:cBhvr>
                                    </p:animEffect>
                                  </p:childTnLst>
                                </p:cTn>
                              </p:par>
                              <p:par>
                                <p:cTn id="35" presetID="9" presetClass="entr" presetSubtype="0"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dissolve">
                                      <p:cBhvr>
                                        <p:cTn id="37" dur="250"/>
                                        <p:tgtEl>
                                          <p:spTgt spid="126"/>
                                        </p:tgtEl>
                                      </p:cBhvr>
                                    </p:animEffect>
                                  </p:childTnLst>
                                </p:cTn>
                              </p:par>
                              <p:par>
                                <p:cTn id="38" presetID="9" presetClass="entr" presetSubtype="0" fill="hold"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dissolve">
                                      <p:cBhvr>
                                        <p:cTn id="40" dur="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115" grpId="0"/>
      <p:bldP spid="116" grpId="0"/>
      <p:bldP spid="1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7"/>
          <p:cNvGrpSpPr>
            <a:grpSpLocks/>
          </p:cNvGrpSpPr>
          <p:nvPr/>
        </p:nvGrpSpPr>
        <p:grpSpPr bwMode="auto">
          <a:xfrm>
            <a:off x="2824607" y="619125"/>
            <a:ext cx="6394296" cy="914400"/>
            <a:chOff x="1531" y="1179"/>
            <a:chExt cx="2938" cy="288"/>
          </a:xfrm>
        </p:grpSpPr>
        <p:sp>
          <p:nvSpPr>
            <p:cNvPr id="4" name="AutoShape 48"/>
            <p:cNvSpPr>
              <a:spLocks noChangeArrowheads="1"/>
            </p:cNvSpPr>
            <p:nvPr/>
          </p:nvSpPr>
          <p:spPr bwMode="gray">
            <a:xfrm>
              <a:off x="1584" y="1179"/>
              <a:ext cx="2736" cy="288"/>
            </a:xfrm>
            <a:prstGeom prst="roundRect">
              <a:avLst>
                <a:gd name="adj" fmla="val 16667"/>
              </a:avLst>
            </a:prstGeom>
            <a:gradFill rotWithShape="1">
              <a:gsLst>
                <a:gs pos="0">
                  <a:srgbClr val="48BDEC">
                    <a:gamma/>
                    <a:tint val="21176"/>
                    <a:invGamma/>
                  </a:srgbClr>
                </a:gs>
                <a:gs pos="100000">
                  <a:srgbClr val="48BDEC"/>
                </a:gs>
              </a:gsLst>
              <a:lin ang="0" scaled="1"/>
            </a:gra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6" name="Text Box 50"/>
            <p:cNvSpPr txBox="1">
              <a:spLocks noChangeArrowheads="1"/>
            </p:cNvSpPr>
            <p:nvPr/>
          </p:nvSpPr>
          <p:spPr bwMode="gray">
            <a:xfrm>
              <a:off x="1531" y="1245"/>
              <a:ext cx="2938"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400" b="1" dirty="0" err="1">
                  <a:solidFill>
                    <a:srgbClr val="002060"/>
                  </a:solidFill>
                  <a:latin typeface="Arial" panose="020B0604020202020204" pitchFamily="34" charset="0"/>
                  <a:cs typeface="Arial" panose="020B0604020202020204" pitchFamily="34" charset="0"/>
                </a:rPr>
                <a:t>có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tư</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tưởng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xã</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hội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chủ</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nghĩa</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grpSp>
        <p:nvGrpSpPr>
          <p:cNvPr id="8" name="Group 68"/>
          <p:cNvGrpSpPr>
            <a:grpSpLocks/>
          </p:cNvGrpSpPr>
          <p:nvPr/>
        </p:nvGrpSpPr>
        <p:grpSpPr bwMode="auto">
          <a:xfrm>
            <a:off x="2960739" y="1655762"/>
            <a:ext cx="5982954" cy="920750"/>
            <a:chOff x="1584" y="1659"/>
            <a:chExt cx="2749" cy="290"/>
          </a:xfrm>
        </p:grpSpPr>
        <p:sp>
          <p:nvSpPr>
            <p:cNvPr id="9" name="AutoShape 53"/>
            <p:cNvSpPr>
              <a:spLocks noChangeArrowheads="1"/>
            </p:cNvSpPr>
            <p:nvPr/>
          </p:nvSpPr>
          <p:spPr bwMode="gray">
            <a:xfrm>
              <a:off x="1584" y="1659"/>
              <a:ext cx="2736" cy="288"/>
            </a:xfrm>
            <a:prstGeom prst="roundRect">
              <a:avLst>
                <a:gd name="adj" fmla="val 16667"/>
              </a:avLst>
            </a:prstGeom>
            <a:gradFill rotWithShape="1">
              <a:gsLst>
                <a:gs pos="0">
                  <a:srgbClr val="339966">
                    <a:gamma/>
                    <a:tint val="21176"/>
                    <a:invGamma/>
                  </a:srgbClr>
                </a:gs>
                <a:gs pos="100000">
                  <a:srgbClr val="339966"/>
                </a:gs>
              </a:gsLst>
              <a:lin ang="0" scaled="1"/>
            </a:gra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Text Box 55"/>
            <p:cNvSpPr txBox="1">
              <a:spLocks noChangeArrowheads="1"/>
            </p:cNvSpPr>
            <p:nvPr/>
          </p:nvSpPr>
          <p:spPr bwMode="gray">
            <a:xfrm>
              <a:off x="1631" y="1687"/>
              <a:ext cx="2702"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400" b="1" dirty="0" err="1">
                  <a:solidFill>
                    <a:srgbClr val="FF0000"/>
                  </a:solidFill>
                  <a:latin typeface="Arial" panose="020B0604020202020204" pitchFamily="34" charset="0"/>
                  <a:cs typeface="Arial" panose="020B0604020202020204" pitchFamily="34" charset="0"/>
                </a:rPr>
                <a:t>có</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đạo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đức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sống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xã</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hội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chủ</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nghĩa</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13" name="Group 69"/>
          <p:cNvGrpSpPr>
            <a:grpSpLocks/>
          </p:cNvGrpSpPr>
          <p:nvPr/>
        </p:nvGrpSpPr>
        <p:grpSpPr bwMode="auto">
          <a:xfrm>
            <a:off x="2939957" y="2777042"/>
            <a:ext cx="6004719" cy="914400"/>
            <a:chOff x="1584" y="2139"/>
            <a:chExt cx="2759" cy="288"/>
          </a:xfrm>
        </p:grpSpPr>
        <p:sp>
          <p:nvSpPr>
            <p:cNvPr id="14" name="AutoShape 58"/>
            <p:cNvSpPr>
              <a:spLocks noChangeArrowheads="1"/>
            </p:cNvSpPr>
            <p:nvPr/>
          </p:nvSpPr>
          <p:spPr bwMode="gray">
            <a:xfrm>
              <a:off x="1584" y="2139"/>
              <a:ext cx="2736" cy="288"/>
            </a:xfrm>
            <a:prstGeom prst="roundRect">
              <a:avLst>
                <a:gd name="adj" fmla="val 16667"/>
              </a:avLst>
            </a:prstGeom>
            <a:gradFill rotWithShape="1">
              <a:gsLst>
                <a:gs pos="0">
                  <a:srgbClr val="7E88E4">
                    <a:gamma/>
                    <a:tint val="21176"/>
                    <a:invGamma/>
                  </a:srgbClr>
                </a:gs>
                <a:gs pos="100000">
                  <a:srgbClr val="7E88E4"/>
                </a:gs>
              </a:gsLst>
              <a:lin ang="0" scaled="1"/>
            </a:gra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6" name="Text Box 60"/>
            <p:cNvSpPr txBox="1">
              <a:spLocks noChangeArrowheads="1"/>
            </p:cNvSpPr>
            <p:nvPr/>
          </p:nvSpPr>
          <p:spPr bwMode="gray">
            <a:xfrm>
              <a:off x="1594" y="2203"/>
              <a:ext cx="2749"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400" b="1" dirty="0" err="1">
                  <a:solidFill>
                    <a:srgbClr val="002060"/>
                  </a:solidFill>
                  <a:latin typeface="Arial" panose="020B0604020202020204" pitchFamily="34" charset="0"/>
                  <a:cs typeface="Arial" panose="020B0604020202020204" pitchFamily="34" charset="0"/>
                </a:rPr>
                <a:t>có</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việc</a:t>
              </a:r>
              <a:r>
                <a:rPr lang="en-US" sz="2400" b="1" dirty="0">
                  <a:solidFill>
                    <a:srgbClr val="002060"/>
                  </a:solidFill>
                  <a:latin typeface="Arial" panose="020B0604020202020204" pitchFamily="34" charset="0"/>
                  <a:cs typeface="Arial" panose="020B0604020202020204" pitchFamily="34" charset="0"/>
                </a:rPr>
                <a:t> khoa </a:t>
              </a:r>
              <a:r>
                <a:rPr lang="en-US" sz="2400" b="1" dirty="0" err="1">
                  <a:solidFill>
                    <a:srgbClr val="002060"/>
                  </a:solidFill>
                  <a:latin typeface="Arial" panose="020B0604020202020204" pitchFamily="34" charset="0"/>
                  <a:cs typeface="Arial" panose="020B0604020202020204" pitchFamily="34" charset="0"/>
                </a:rPr>
                <a:t>học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grpSp>
        <p:nvGrpSpPr>
          <p:cNvPr id="18" name="Group 70"/>
          <p:cNvGrpSpPr>
            <a:grpSpLocks/>
          </p:cNvGrpSpPr>
          <p:nvPr/>
        </p:nvGrpSpPr>
        <p:grpSpPr bwMode="auto">
          <a:xfrm>
            <a:off x="2933030" y="3854954"/>
            <a:ext cx="5954662" cy="914400"/>
            <a:chOff x="1584" y="2619"/>
            <a:chExt cx="2736" cy="288"/>
          </a:xfrm>
        </p:grpSpPr>
        <p:sp>
          <p:nvSpPr>
            <p:cNvPr id="19" name="AutoShape 63"/>
            <p:cNvSpPr>
              <a:spLocks noChangeArrowheads="1"/>
            </p:cNvSpPr>
            <p:nvPr/>
          </p:nvSpPr>
          <p:spPr bwMode="gray">
            <a:xfrm>
              <a:off x="1584" y="2619"/>
              <a:ext cx="2736" cy="288"/>
            </a:xfrm>
            <a:prstGeom prst="roundRect">
              <a:avLst>
                <a:gd name="adj" fmla="val 16667"/>
              </a:avLst>
            </a:prstGeom>
            <a:gradFill rotWithShape="1">
              <a:gsLst>
                <a:gs pos="0">
                  <a:srgbClr val="EB984D">
                    <a:gamma/>
                    <a:tint val="21176"/>
                    <a:invGamma/>
                  </a:srgbClr>
                </a:gs>
                <a:gs pos="100000">
                  <a:srgbClr val="EB984D"/>
                </a:gs>
              </a:gsLst>
              <a:lin ang="0" scaled="1"/>
            </a:gra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21" name="Text Box 65"/>
            <p:cNvSpPr txBox="1">
              <a:spLocks noChangeArrowheads="1"/>
            </p:cNvSpPr>
            <p:nvPr/>
          </p:nvSpPr>
          <p:spPr bwMode="gray">
            <a:xfrm>
              <a:off x="1640" y="2680"/>
              <a:ext cx="2526"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400" b="1" dirty="0" err="1">
                  <a:solidFill>
                    <a:srgbClr val="FF0000"/>
                  </a:solidFill>
                  <a:latin typeface="Arial" panose="020B0604020202020204" pitchFamily="34" charset="0"/>
                  <a:cs typeface="Arial" panose="020B0604020202020204" pitchFamily="34" charset="0"/>
                </a:rPr>
                <a:t>có</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năng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lực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chủ</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5" name="Rectangle 4"/>
          <p:cNvSpPr/>
          <p:nvPr/>
        </p:nvSpPr>
        <p:spPr>
          <a:xfrm>
            <a:off x="1193104" y="5468109"/>
            <a:ext cx="6172200" cy="584775"/>
          </a:xfrm>
          <a:prstGeom prst="rect">
            <a:avLst/>
          </a:prstGeom>
          <a:ln>
            <a:solidFill>
              <a:schemeClr val="accent1">
                <a:lumMod val="60000"/>
                <a:lumOff val="40000"/>
              </a:schemeClr>
            </a:solid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9426B"/>
                </a:solidFill>
                <a:effectLst/>
                <a:uLnTx/>
                <a:uFillTx/>
                <a:latin typeface="Arial" panose="020B0604020202020204" pitchFamily="34" charset="0"/>
                <a:ea typeface="+mn-ea"/>
                <a:cs typeface="+mn-cs"/>
              </a:rPr>
              <a:t>Con </a:t>
            </a:r>
            <a:r>
              <a:rPr kumimoji="0" lang="en-US" sz="3200" b="1" i="0" u="none" strike="noStrike" kern="0" cap="none" spc="0" normalizeH="0" baseline="0" noProof="0" dirty="0" err="1">
                <a:ln>
                  <a:noFill/>
                </a:ln>
                <a:solidFill>
                  <a:srgbClr val="19426B"/>
                </a:solidFill>
                <a:effectLst/>
                <a:uLnTx/>
                <a:uFillTx/>
                <a:latin typeface="Arial" panose="020B0604020202020204" pitchFamily="34" charset="0"/>
                <a:ea typeface="+mn-ea"/>
                <a:cs typeface="+mn-cs"/>
              </a:rPr>
              <a:t>người</a:t>
            </a:r>
            <a:r>
              <a:rPr kumimoji="0" lang="en-US" sz="3200" b="1" i="0" u="none" strike="noStrike" kern="0" cap="none" spc="0" normalizeH="0" baseline="0" noProof="0" dirty="0">
                <a:ln>
                  <a:noFill/>
                </a:ln>
                <a:solidFill>
                  <a:srgbClr val="19426B"/>
                </a:solidFill>
                <a:effectLst/>
                <a:uLnTx/>
                <a:uFillTx/>
                <a:latin typeface="Arial" panose="020B0604020202020204" pitchFamily="34" charset="0"/>
                <a:ea typeface="+mn-ea"/>
                <a:cs typeface="+mn-cs"/>
              </a:rPr>
              <a:t> </a:t>
            </a:r>
            <a:r>
              <a:rPr kumimoji="0" lang="en-US" sz="3200" b="1" i="0" u="none" strike="noStrike" kern="0" cap="none" spc="0" normalizeH="0" baseline="0" noProof="0" dirty="0" err="1">
                <a:ln>
                  <a:noFill/>
                </a:ln>
                <a:solidFill>
                  <a:srgbClr val="19426B"/>
                </a:solidFill>
                <a:effectLst/>
                <a:uLnTx/>
                <a:uFillTx/>
                <a:latin typeface="Arial" panose="020B0604020202020204" pitchFamily="34" charset="0"/>
                <a:ea typeface="+mn-ea"/>
                <a:cs typeface="+mn-cs"/>
              </a:rPr>
              <a:t>mới</a:t>
            </a:r>
            <a:r>
              <a:rPr kumimoji="0" lang="en-US" sz="3200" b="1" i="0" u="none" strike="noStrike" kern="0" cap="none" spc="0" normalizeH="0" baseline="0" noProof="0" dirty="0">
                <a:ln>
                  <a:noFill/>
                </a:ln>
                <a:solidFill>
                  <a:srgbClr val="19426B"/>
                </a:solidFill>
                <a:effectLst/>
                <a:uLnTx/>
                <a:uFillTx/>
                <a:latin typeface="Arial" panose="020B0604020202020204" pitchFamily="34" charset="0"/>
                <a:ea typeface="+mn-ea"/>
                <a:cs typeface="+mn-cs"/>
              </a:rPr>
              <a:t> XHCN</a:t>
            </a:r>
          </a:p>
        </p:txBody>
      </p:sp>
      <p:pic>
        <p:nvPicPr>
          <p:cNvPr id="3074" name="Picture 2" descr="Chủ tịch Hồ Chí Minh và những tư tưởng 'soi đường' về văn hóa - Hồ Chí Minh">
            <a:extLst>
              <a:ext uri="{FF2B5EF4-FFF2-40B4-BE49-F238E27FC236}">
                <a16:creationId xmlns:a16="http://schemas.microsoft.com/office/drawing/2014/main" id="{55E00826-4042-41F9-BAE2-7D67D7ED0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55" y="706074"/>
            <a:ext cx="2507726" cy="21747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596EA6C-3846-40E3-BE15-89F1BC050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89" y="2980242"/>
            <a:ext cx="2441338" cy="1809750"/>
          </a:xfrm>
          <a:prstGeom prst="rect">
            <a:avLst/>
          </a:prstGeom>
        </p:spPr>
      </p:pic>
      <p:sp>
        <p:nvSpPr>
          <p:cNvPr id="24" name="Arrow: Right 23">
            <a:hlinkClick r:id="rId5" action="ppaction://hlinksldjump"/>
            <a:extLst>
              <a:ext uri="{FF2B5EF4-FFF2-40B4-BE49-F238E27FC236}">
                <a16:creationId xmlns:a16="http://schemas.microsoft.com/office/drawing/2014/main" id="{83319A04-C9F2-4D12-A6E5-C1A2B2796C4F}"/>
              </a:ext>
            </a:extLst>
          </p:cNvPr>
          <p:cNvSpPr/>
          <p:nvPr/>
        </p:nvSpPr>
        <p:spPr>
          <a:xfrm rot="10800000">
            <a:off x="370625" y="5707813"/>
            <a:ext cx="680567" cy="534132"/>
          </a:xfrm>
          <a:prstGeom prst="rightArrow">
            <a:avLst/>
          </a:prstGeom>
          <a:solidFill>
            <a:srgbClr val="2D7ACF"/>
          </a:solidFill>
          <a:ln w="12700" cap="flat" cmpd="sng" algn="ctr">
            <a:solidFill>
              <a:srgbClr val="2D7AC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880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250"/>
                                        <p:tgtEl>
                                          <p:spTgt spid="3074"/>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2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2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2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p:cNvSpPr txBox="1">
            <a:spLocks noChangeArrowheads="1"/>
          </p:cNvSpPr>
          <p:nvPr/>
        </p:nvSpPr>
        <p:spPr bwMode="gray">
          <a:xfrm>
            <a:off x="914400" y="334604"/>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eaLnBrk="1" fontAlgn="base" hangingPunct="1">
              <a:spcBef>
                <a:spcPct val="0"/>
              </a:spcBef>
              <a:spcAft>
                <a:spcPct val="0"/>
              </a:spcAft>
              <a:defRPr sz="3200" b="1">
                <a:solidFill>
                  <a:schemeClr val="tx2"/>
                </a:solidFill>
                <a:latin typeface="Arial" panose="020B0604020202020204" pitchFamily="34" charset="0"/>
              </a:defRPr>
            </a:lvl6pPr>
            <a:lvl7pPr marL="914400" algn="ctr" rtl="0" eaLnBrk="1" fontAlgn="base" hangingPunct="1">
              <a:spcBef>
                <a:spcPct val="0"/>
              </a:spcBef>
              <a:spcAft>
                <a:spcPct val="0"/>
              </a:spcAft>
              <a:defRPr sz="3200" b="1">
                <a:solidFill>
                  <a:schemeClr val="tx2"/>
                </a:solidFill>
                <a:latin typeface="Arial" panose="020B0604020202020204" pitchFamily="34" charset="0"/>
              </a:defRPr>
            </a:lvl7pPr>
            <a:lvl8pPr marL="1371600" algn="ctr" rtl="0" eaLnBrk="1" fontAlgn="base" hangingPunct="1">
              <a:spcBef>
                <a:spcPct val="0"/>
              </a:spcBef>
              <a:spcAft>
                <a:spcPct val="0"/>
              </a:spcAft>
              <a:defRPr sz="3200" b="1">
                <a:solidFill>
                  <a:schemeClr val="tx2"/>
                </a:solidFill>
                <a:latin typeface="Arial" panose="020B0604020202020204" pitchFamily="34" charset="0"/>
              </a:defRPr>
            </a:lvl8pPr>
            <a:lvl9pPr marL="1828800" algn="ctr" rtl="0" eaLnBrk="1" fontAlgn="base" hangingPunct="1">
              <a:spcBef>
                <a:spcPct val="0"/>
              </a:spcBef>
              <a:spcAft>
                <a:spcPct val="0"/>
              </a:spcAft>
              <a:defRPr sz="32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7399B"/>
                </a:solidFill>
                <a:effectLst/>
                <a:uLnTx/>
                <a:uFillTx/>
                <a:latin typeface="Arial"/>
                <a:ea typeface="+mj-ea"/>
                <a:cs typeface="+mj-cs"/>
              </a:rPr>
              <a:t>I. BỐI CẢNH (SỰ CẦN THIẾT)</a:t>
            </a:r>
            <a:endParaRPr kumimoji="0" lang="en-US" altLang="en-US" sz="1600" b="1" i="0" u="none" strike="noStrike" kern="1200" cap="none" spc="0" normalizeH="0" baseline="0" noProof="0">
              <a:ln>
                <a:noFill/>
              </a:ln>
              <a:solidFill>
                <a:srgbClr val="37399B"/>
              </a:solidFill>
              <a:effectLst/>
              <a:uLnTx/>
              <a:uFillTx/>
              <a:latin typeface="Arial"/>
              <a:ea typeface="+mj-ea"/>
              <a:cs typeface="+mj-cs"/>
            </a:endParaRPr>
          </a:p>
        </p:txBody>
      </p:sp>
      <p:sp>
        <p:nvSpPr>
          <p:cNvPr id="50" name="AutoShape 3"/>
          <p:cNvSpPr>
            <a:spLocks noChangeArrowheads="1"/>
          </p:cNvSpPr>
          <p:nvPr/>
        </p:nvSpPr>
        <p:spPr bwMode="gray">
          <a:xfrm>
            <a:off x="1924311" y="898167"/>
            <a:ext cx="6209778" cy="4897208"/>
          </a:xfrm>
          <a:prstGeom prst="rightArrow">
            <a:avLst>
              <a:gd name="adj1" fmla="val 79306"/>
              <a:gd name="adj2" fmla="val 34004"/>
            </a:avLst>
          </a:prstGeom>
          <a:gradFill rotWithShape="1">
            <a:gsLst>
              <a:gs pos="0">
                <a:srgbClr val="E2E9FE"/>
              </a:gs>
              <a:gs pos="100000">
                <a:srgbClr val="699DE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AutoShape 4"/>
          <p:cNvSpPr>
            <a:spLocks noChangeArrowheads="1"/>
          </p:cNvSpPr>
          <p:nvPr/>
        </p:nvSpPr>
        <p:spPr bwMode="blackWhite">
          <a:xfrm>
            <a:off x="1436316" y="1606985"/>
            <a:ext cx="5704301" cy="990600"/>
          </a:xfrm>
          <a:prstGeom prst="roundRect">
            <a:avLst>
              <a:gd name="adj" fmla="val 9106"/>
            </a:avLst>
          </a:prstGeom>
          <a:gradFill rotWithShape="1">
            <a:gsLst>
              <a:gs pos="0">
                <a:srgbClr val="699DE9"/>
              </a:gs>
              <a:gs pos="100000">
                <a:srgbClr val="699DE9">
                  <a:gamma/>
                  <a:shade val="46275"/>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Arial"/>
                <a:ea typeface="+mn-ea"/>
                <a:cs typeface="+mn-cs"/>
              </a:rPr>
              <a:t>1. Năm đầu tiên triển khai Nghị quyết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Arial"/>
                <a:ea typeface="+mn-ea"/>
                <a:cs typeface="+mn-cs"/>
              </a:rPr>
              <a:t>Đại hội XIII của Đảng</a:t>
            </a:r>
          </a:p>
        </p:txBody>
      </p:sp>
      <p:sp>
        <p:nvSpPr>
          <p:cNvPr id="52" name="AutoShape 5"/>
          <p:cNvSpPr>
            <a:spLocks noChangeArrowheads="1"/>
          </p:cNvSpPr>
          <p:nvPr/>
        </p:nvSpPr>
        <p:spPr bwMode="blackWhite">
          <a:xfrm>
            <a:off x="1436317" y="2703535"/>
            <a:ext cx="5704300" cy="1115860"/>
          </a:xfrm>
          <a:prstGeom prst="roundRect">
            <a:avLst>
              <a:gd name="adj" fmla="val 9106"/>
            </a:avLst>
          </a:prstGeom>
          <a:gradFill rotWithShape="1">
            <a:gsLst>
              <a:gs pos="0">
                <a:srgbClr val="699D5F"/>
              </a:gs>
              <a:gs pos="100000">
                <a:srgbClr val="31492C"/>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200" b="1" i="0" u="none" strike="noStrike" kern="0" cap="none" spc="0" normalizeH="0" baseline="0" noProof="0">
                <a:ln>
                  <a:noFill/>
                </a:ln>
                <a:solidFill>
                  <a:srgbClr val="FFFFFF"/>
                </a:solidFill>
                <a:effectLst/>
                <a:uLnTx/>
                <a:uFillTx/>
                <a:latin typeface="Arial" panose="020B0604020202020204" pitchFamily="34" charset="0"/>
                <a:ea typeface="+mn-ea"/>
                <a:cs typeface="+mn-cs"/>
              </a:rPr>
              <a:t>2. Đặc điểm xu thế phát triển </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200" b="1" i="0" u="none" strike="noStrike" kern="0" cap="none" spc="0" normalizeH="0" baseline="0" noProof="0">
                <a:ln>
                  <a:noFill/>
                </a:ln>
                <a:solidFill>
                  <a:srgbClr val="FFFFFF"/>
                </a:solidFill>
                <a:effectLst/>
                <a:uLnTx/>
                <a:uFillTx/>
                <a:latin typeface="Arial" panose="020B0604020202020204" pitchFamily="34" charset="0"/>
                <a:ea typeface="+mn-ea"/>
                <a:cs typeface="+mn-cs"/>
              </a:rPr>
              <a:t>và </a:t>
            </a:r>
            <a:r>
              <a:rPr kumimoji="0" 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tác động toàn cầu</a:t>
            </a:r>
          </a:p>
        </p:txBody>
      </p:sp>
      <p:sp>
        <p:nvSpPr>
          <p:cNvPr id="53" name="AutoShape 6"/>
          <p:cNvSpPr>
            <a:spLocks noChangeArrowheads="1"/>
          </p:cNvSpPr>
          <p:nvPr/>
        </p:nvSpPr>
        <p:spPr bwMode="blackWhite">
          <a:xfrm>
            <a:off x="1436316" y="3949245"/>
            <a:ext cx="5704300" cy="990600"/>
          </a:xfrm>
          <a:prstGeom prst="roundRect">
            <a:avLst>
              <a:gd name="adj" fmla="val 9106"/>
            </a:avLst>
          </a:prstGeom>
          <a:gradFill rotWithShape="1">
            <a:gsLst>
              <a:gs pos="0">
                <a:srgbClr val="EFB049"/>
              </a:gs>
              <a:gs pos="100000">
                <a:srgbClr val="EFB049">
                  <a:gamma/>
                  <a:shade val="46275"/>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Arial"/>
                <a:ea typeface="+mn-ea"/>
                <a:cs typeface="+mn-cs"/>
              </a:rPr>
              <a:t>3. Thực tiễn và tình hình đất nước</a:t>
            </a:r>
          </a:p>
        </p:txBody>
      </p:sp>
      <p:sp>
        <p:nvSpPr>
          <p:cNvPr id="54" name="AutoShape 7"/>
          <p:cNvSpPr>
            <a:spLocks noChangeArrowheads="1"/>
          </p:cNvSpPr>
          <p:nvPr/>
        </p:nvSpPr>
        <p:spPr bwMode="auto">
          <a:xfrm>
            <a:off x="7140616" y="2597585"/>
            <a:ext cx="1756516" cy="1295400"/>
          </a:xfrm>
          <a:prstGeom prst="roundRect">
            <a:avLst>
              <a:gd name="adj" fmla="val 9106"/>
            </a:avLst>
          </a:prstGeom>
          <a:noFill/>
          <a:ln w="25400">
            <a:solidFill>
              <a:srgbClr val="C00000"/>
            </a:solidFill>
            <a:round/>
            <a:headEnd/>
            <a:tailEnd/>
          </a:ln>
          <a:effectLst/>
          <a:extLst>
            <a:ext uri="{909E8E84-426E-40DD-AFC4-6F175D3DCCD1}">
              <a14:hiddenFill xmlns:a14="http://schemas.microsoft.com/office/drawing/2010/main">
                <a:solidFill>
                  <a:srgbClr val="9ACDD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2060"/>
                </a:solidFill>
                <a:effectLst>
                  <a:outerShdw blurRad="38100" dist="38100" dir="2700000" algn="tl">
                    <a:srgbClr val="C0C0C0"/>
                  </a:outerShdw>
                </a:effectLst>
                <a:uLnTx/>
                <a:uFillTx/>
                <a:latin typeface="Arial"/>
                <a:ea typeface="+mn-ea"/>
                <a:cs typeface="+mn-cs"/>
              </a:rPr>
              <a:t>2021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2060"/>
                </a:solidFill>
                <a:effectLst>
                  <a:outerShdw blurRad="38100" dist="38100" dir="2700000" algn="tl">
                    <a:srgbClr val="C0C0C0"/>
                  </a:outerShdw>
                </a:effectLst>
                <a:uLnTx/>
                <a:uFillTx/>
                <a:latin typeface="Arial"/>
                <a:ea typeface="+mn-ea"/>
                <a:cs typeface="+mn-cs"/>
              </a:rPr>
              <a:t>và Nhiệm kỳ XIII</a:t>
            </a:r>
          </a:p>
        </p:txBody>
      </p:sp>
    </p:spTree>
    <p:extLst>
      <p:ext uri="{BB962C8B-B14F-4D97-AF65-F5344CB8AC3E}">
        <p14:creationId xmlns:p14="http://schemas.microsoft.com/office/powerpoint/2010/main" val="369205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25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250"/>
                                        <p:tgtEl>
                                          <p:spTgt spid="5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25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dissolve">
                                      <p:cBhvr>
                                        <p:cTn id="20" dur="25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25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dissolve">
                                      <p:cBhvr>
                                        <p:cTn id="30"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animBg="1"/>
      <p:bldP spid="52" grpId="0" animBg="1"/>
      <p:bldP spid="53" grpId="0" animBg="1"/>
      <p:bldP spid="5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p:cNvGrpSpPr>
            <a:grpSpLocks/>
          </p:cNvGrpSpPr>
          <p:nvPr/>
        </p:nvGrpSpPr>
        <p:grpSpPr bwMode="auto">
          <a:xfrm>
            <a:off x="3352" y="952170"/>
            <a:ext cx="8952922" cy="1015403"/>
            <a:chOff x="891" y="1175"/>
            <a:chExt cx="3156" cy="320"/>
          </a:xfrm>
        </p:grpSpPr>
        <p:grpSp>
          <p:nvGrpSpPr>
            <p:cNvPr id="5" name="Group 62"/>
            <p:cNvGrpSpPr>
              <a:grpSpLocks/>
            </p:cNvGrpSpPr>
            <p:nvPr/>
          </p:nvGrpSpPr>
          <p:grpSpPr bwMode="auto">
            <a:xfrm>
              <a:off x="891" y="1175"/>
              <a:ext cx="3156" cy="320"/>
              <a:chOff x="1258" y="1081"/>
              <a:chExt cx="3156" cy="320"/>
            </a:xfrm>
          </p:grpSpPr>
          <p:sp>
            <p:nvSpPr>
              <p:cNvPr id="9" name="Oval 63"/>
              <p:cNvSpPr>
                <a:spLocks noChangeArrowheads="1"/>
              </p:cNvSpPr>
              <p:nvPr/>
            </p:nvSpPr>
            <p:spPr bwMode="gray">
              <a:xfrm>
                <a:off x="1258" y="1091"/>
                <a:ext cx="304" cy="303"/>
              </a:xfrm>
              <a:prstGeom prst="ellipse">
                <a:avLst/>
              </a:prstGeom>
              <a:gradFill rotWithShape="1">
                <a:gsLst>
                  <a:gs pos="0">
                    <a:srgbClr val="93C052">
                      <a:gamma/>
                      <a:shade val="25490"/>
                      <a:invGamma/>
                    </a:srgbClr>
                  </a:gs>
                  <a:gs pos="100000">
                    <a:srgbClr val="93C05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AutoShape 64"/>
              <p:cNvSpPr>
                <a:spLocks noChangeArrowheads="1"/>
              </p:cNvSpPr>
              <p:nvPr/>
            </p:nvSpPr>
            <p:spPr bwMode="gray">
              <a:xfrm>
                <a:off x="1491" y="1081"/>
                <a:ext cx="2923" cy="320"/>
              </a:xfrm>
              <a:prstGeom prst="roundRect">
                <a:avLst>
                  <a:gd name="adj" fmla="val 50000"/>
                </a:avLst>
              </a:prstGeom>
              <a:gradFill rotWithShape="1">
                <a:gsLst>
                  <a:gs pos="0">
                    <a:srgbClr val="93C052"/>
                  </a:gs>
                  <a:gs pos="100000">
                    <a:srgbClr val="93C052">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7" name="Oval 65"/>
            <p:cNvSpPr>
              <a:spLocks noChangeArrowheads="1"/>
            </p:cNvSpPr>
            <p:nvPr/>
          </p:nvSpPr>
          <p:spPr bwMode="gray">
            <a:xfrm>
              <a:off x="941" y="1225"/>
              <a:ext cx="211" cy="211"/>
            </a:xfrm>
            <a:prstGeom prst="ellipse">
              <a:avLst/>
            </a:prstGeom>
            <a:gradFill rotWithShape="1">
              <a:gsLst>
                <a:gs pos="0">
                  <a:srgbClr val="FF9933"/>
                </a:gs>
                <a:gs pos="100000">
                  <a:srgbClr val="FF9933">
                    <a:gamma/>
                    <a:shade val="22353"/>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Oval 66"/>
            <p:cNvSpPr>
              <a:spLocks noChangeArrowheads="1"/>
            </p:cNvSpPr>
            <p:nvPr/>
          </p:nvSpPr>
          <p:spPr bwMode="gray">
            <a:xfrm>
              <a:off x="945" y="1217"/>
              <a:ext cx="152" cy="153"/>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1" name="Group 10"/>
          <p:cNvGrpSpPr/>
          <p:nvPr/>
        </p:nvGrpSpPr>
        <p:grpSpPr>
          <a:xfrm>
            <a:off x="1" y="2245035"/>
            <a:ext cx="9144001" cy="1032204"/>
            <a:chOff x="1752599" y="2678671"/>
            <a:chExt cx="6934199" cy="695864"/>
          </a:xfrm>
        </p:grpSpPr>
        <p:grpSp>
          <p:nvGrpSpPr>
            <p:cNvPr id="12" name="Group 56"/>
            <p:cNvGrpSpPr>
              <a:grpSpLocks/>
            </p:cNvGrpSpPr>
            <p:nvPr/>
          </p:nvGrpSpPr>
          <p:grpSpPr bwMode="auto">
            <a:xfrm>
              <a:off x="1752599" y="2678671"/>
              <a:ext cx="6934199" cy="649287"/>
              <a:chOff x="1258" y="1081"/>
              <a:chExt cx="3156" cy="320"/>
            </a:xfrm>
          </p:grpSpPr>
          <p:sp>
            <p:nvSpPr>
              <p:cNvPr id="16" name="Oval 57"/>
              <p:cNvSpPr>
                <a:spLocks noChangeArrowheads="1"/>
              </p:cNvSpPr>
              <p:nvPr/>
            </p:nvSpPr>
            <p:spPr bwMode="gray">
              <a:xfrm>
                <a:off x="1258" y="1091"/>
                <a:ext cx="304" cy="303"/>
              </a:xfrm>
              <a:prstGeom prst="ellipse">
                <a:avLst/>
              </a:prstGeom>
              <a:gradFill rotWithShape="1">
                <a:gsLst>
                  <a:gs pos="0">
                    <a:srgbClr val="5E9CDA">
                      <a:gamma/>
                      <a:shade val="46275"/>
                      <a:invGamma/>
                    </a:srgbClr>
                  </a:gs>
                  <a:gs pos="100000">
                    <a:srgbClr val="5E9CDA"/>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AutoShape 58"/>
              <p:cNvSpPr>
                <a:spLocks noChangeArrowheads="1"/>
              </p:cNvSpPr>
              <p:nvPr/>
            </p:nvSpPr>
            <p:spPr bwMode="gray">
              <a:xfrm>
                <a:off x="1491" y="1081"/>
                <a:ext cx="2923" cy="320"/>
              </a:xfrm>
              <a:prstGeom prst="roundRect">
                <a:avLst>
                  <a:gd name="adj" fmla="val 50000"/>
                </a:avLst>
              </a:prstGeom>
              <a:gradFill rotWithShape="1">
                <a:gsLst>
                  <a:gs pos="0">
                    <a:srgbClr val="5E9CDA"/>
                  </a:gs>
                  <a:gs pos="100000">
                    <a:srgbClr val="5E9CDA">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3" name="Oval 59"/>
            <p:cNvSpPr>
              <a:spLocks noChangeArrowheads="1"/>
            </p:cNvSpPr>
            <p:nvPr/>
          </p:nvSpPr>
          <p:spPr bwMode="gray">
            <a:xfrm>
              <a:off x="1838616" y="2763603"/>
              <a:ext cx="456306" cy="442118"/>
            </a:xfrm>
            <a:prstGeom prst="ellipse">
              <a:avLst/>
            </a:prstGeom>
            <a:gradFill rotWithShape="1">
              <a:gsLst>
                <a:gs pos="0">
                  <a:srgbClr val="93C052"/>
                </a:gs>
                <a:gs pos="100000">
                  <a:srgbClr val="93C052">
                    <a:gamma/>
                    <a:shade val="57255"/>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Oval 60"/>
            <p:cNvSpPr>
              <a:spLocks noChangeArrowheads="1"/>
            </p:cNvSpPr>
            <p:nvPr/>
          </p:nvSpPr>
          <p:spPr bwMode="gray">
            <a:xfrm>
              <a:off x="1820394" y="2775488"/>
              <a:ext cx="393745" cy="332405"/>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ext Box 15"/>
            <p:cNvSpPr txBox="1">
              <a:spLocks noChangeArrowheads="1"/>
            </p:cNvSpPr>
            <p:nvPr/>
          </p:nvSpPr>
          <p:spPr bwMode="auto">
            <a:xfrm>
              <a:off x="2387115" y="2689822"/>
              <a:ext cx="4127330" cy="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thực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hiện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chủ</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huy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quyền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làm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chủ</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của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nước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thực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sự</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của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do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vì</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
        <p:nvSpPr>
          <p:cNvPr id="37" name="Text Box 15"/>
          <p:cNvSpPr txBox="1">
            <a:spLocks noChangeArrowheads="1"/>
          </p:cNvSpPr>
          <p:nvPr/>
        </p:nvSpPr>
        <p:spPr bwMode="auto">
          <a:xfrm>
            <a:off x="990600" y="1160255"/>
            <a:ext cx="49574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khối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đại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đoàn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kết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toàn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để</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huy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sức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mạnh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của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38" name="Group 61"/>
          <p:cNvGrpSpPr>
            <a:grpSpLocks/>
          </p:cNvGrpSpPr>
          <p:nvPr/>
        </p:nvGrpSpPr>
        <p:grpSpPr bwMode="auto">
          <a:xfrm>
            <a:off x="1" y="3557998"/>
            <a:ext cx="8956273" cy="965358"/>
            <a:chOff x="891" y="1175"/>
            <a:chExt cx="3156" cy="320"/>
          </a:xfrm>
        </p:grpSpPr>
        <p:grpSp>
          <p:nvGrpSpPr>
            <p:cNvPr id="39" name="Group 62"/>
            <p:cNvGrpSpPr>
              <a:grpSpLocks/>
            </p:cNvGrpSpPr>
            <p:nvPr/>
          </p:nvGrpSpPr>
          <p:grpSpPr bwMode="auto">
            <a:xfrm>
              <a:off x="891" y="1175"/>
              <a:ext cx="3156" cy="320"/>
              <a:chOff x="1258" y="1081"/>
              <a:chExt cx="3156" cy="320"/>
            </a:xfrm>
          </p:grpSpPr>
          <p:sp>
            <p:nvSpPr>
              <p:cNvPr id="42" name="Oval 63"/>
              <p:cNvSpPr>
                <a:spLocks noChangeArrowheads="1"/>
              </p:cNvSpPr>
              <p:nvPr/>
            </p:nvSpPr>
            <p:spPr bwMode="gray">
              <a:xfrm>
                <a:off x="1258" y="1091"/>
                <a:ext cx="304" cy="303"/>
              </a:xfrm>
              <a:prstGeom prst="ellipse">
                <a:avLst/>
              </a:prstGeom>
              <a:gradFill rotWithShape="1">
                <a:gsLst>
                  <a:gs pos="0">
                    <a:srgbClr val="93C052">
                      <a:gamma/>
                      <a:shade val="25490"/>
                      <a:invGamma/>
                    </a:srgbClr>
                  </a:gs>
                  <a:gs pos="100000">
                    <a:srgbClr val="93C05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AutoShape 64"/>
              <p:cNvSpPr>
                <a:spLocks noChangeArrowheads="1"/>
              </p:cNvSpPr>
              <p:nvPr/>
            </p:nvSpPr>
            <p:spPr bwMode="gray">
              <a:xfrm>
                <a:off x="1491" y="1081"/>
                <a:ext cx="2923" cy="320"/>
              </a:xfrm>
              <a:prstGeom prst="roundRect">
                <a:avLst>
                  <a:gd name="adj" fmla="val 50000"/>
                </a:avLst>
              </a:prstGeom>
              <a:gradFill rotWithShape="1">
                <a:gsLst>
                  <a:gs pos="0">
                    <a:srgbClr val="93C052"/>
                  </a:gs>
                  <a:gs pos="100000">
                    <a:srgbClr val="93C052">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0" name="Oval 65"/>
            <p:cNvSpPr>
              <a:spLocks noChangeArrowheads="1"/>
            </p:cNvSpPr>
            <p:nvPr/>
          </p:nvSpPr>
          <p:spPr bwMode="gray">
            <a:xfrm>
              <a:off x="941" y="1225"/>
              <a:ext cx="211" cy="211"/>
            </a:xfrm>
            <a:prstGeom prst="ellipse">
              <a:avLst/>
            </a:prstGeom>
            <a:gradFill rotWithShape="1">
              <a:gsLst>
                <a:gs pos="0">
                  <a:srgbClr val="FF9933"/>
                </a:gs>
                <a:gs pos="100000">
                  <a:srgbClr val="FF9933">
                    <a:gamma/>
                    <a:shade val="22353"/>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Oval 66"/>
            <p:cNvSpPr>
              <a:spLocks noChangeArrowheads="1"/>
            </p:cNvSpPr>
            <p:nvPr/>
          </p:nvSpPr>
          <p:spPr bwMode="gray">
            <a:xfrm>
              <a:off x="945" y="1217"/>
              <a:ext cx="152" cy="153"/>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4" name="Group 43"/>
          <p:cNvGrpSpPr/>
          <p:nvPr/>
        </p:nvGrpSpPr>
        <p:grpSpPr>
          <a:xfrm>
            <a:off x="5031" y="5001388"/>
            <a:ext cx="8951243" cy="970030"/>
            <a:chOff x="1752599" y="2678671"/>
            <a:chExt cx="6934199" cy="649287"/>
          </a:xfrm>
        </p:grpSpPr>
        <p:grpSp>
          <p:nvGrpSpPr>
            <p:cNvPr id="45" name="Group 56"/>
            <p:cNvGrpSpPr>
              <a:grpSpLocks/>
            </p:cNvGrpSpPr>
            <p:nvPr/>
          </p:nvGrpSpPr>
          <p:grpSpPr bwMode="auto">
            <a:xfrm>
              <a:off x="1752599" y="2678671"/>
              <a:ext cx="6934199" cy="649287"/>
              <a:chOff x="1258" y="1081"/>
              <a:chExt cx="3156" cy="320"/>
            </a:xfrm>
          </p:grpSpPr>
          <p:sp>
            <p:nvSpPr>
              <p:cNvPr id="49" name="Oval 57"/>
              <p:cNvSpPr>
                <a:spLocks noChangeArrowheads="1"/>
              </p:cNvSpPr>
              <p:nvPr/>
            </p:nvSpPr>
            <p:spPr bwMode="gray">
              <a:xfrm>
                <a:off x="1258" y="1091"/>
                <a:ext cx="304" cy="303"/>
              </a:xfrm>
              <a:prstGeom prst="ellipse">
                <a:avLst/>
              </a:prstGeom>
              <a:gradFill rotWithShape="1">
                <a:gsLst>
                  <a:gs pos="0">
                    <a:srgbClr val="5E9CDA">
                      <a:gamma/>
                      <a:shade val="46275"/>
                      <a:invGamma/>
                    </a:srgbClr>
                  </a:gs>
                  <a:gs pos="100000">
                    <a:srgbClr val="5E9CDA"/>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AutoShape 58"/>
              <p:cNvSpPr>
                <a:spLocks noChangeArrowheads="1"/>
              </p:cNvSpPr>
              <p:nvPr/>
            </p:nvSpPr>
            <p:spPr bwMode="gray">
              <a:xfrm>
                <a:off x="1491" y="1081"/>
                <a:ext cx="2923" cy="320"/>
              </a:xfrm>
              <a:prstGeom prst="roundRect">
                <a:avLst>
                  <a:gd name="adj" fmla="val 50000"/>
                </a:avLst>
              </a:prstGeom>
              <a:gradFill rotWithShape="1">
                <a:gsLst>
                  <a:gs pos="0">
                    <a:srgbClr val="5E9CDA"/>
                  </a:gs>
                  <a:gs pos="100000">
                    <a:srgbClr val="5E9CDA">
                      <a:gamma/>
                      <a:tint val="0"/>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6" name="Oval 59"/>
            <p:cNvSpPr>
              <a:spLocks noChangeArrowheads="1"/>
            </p:cNvSpPr>
            <p:nvPr/>
          </p:nvSpPr>
          <p:spPr bwMode="gray">
            <a:xfrm>
              <a:off x="1838616" y="2763603"/>
              <a:ext cx="456306" cy="442118"/>
            </a:xfrm>
            <a:prstGeom prst="ellipse">
              <a:avLst/>
            </a:prstGeom>
            <a:gradFill rotWithShape="1">
              <a:gsLst>
                <a:gs pos="0">
                  <a:srgbClr val="93C052"/>
                </a:gs>
                <a:gs pos="100000">
                  <a:srgbClr val="93C052">
                    <a:gamma/>
                    <a:shade val="57255"/>
                    <a:invGamma/>
                  </a:srgbClr>
                </a:gs>
              </a:gsLst>
              <a:lin ang="5400000" scaled="1"/>
            </a:gradFill>
            <a:ln>
              <a:noFill/>
            </a:ln>
            <a:effectLst>
              <a:outerShdw dist="35921" dir="2700000" algn="ctr" rotWithShape="0">
                <a:srgbClr val="003399">
                  <a:alpha val="50000"/>
                </a:srgb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Oval 60"/>
            <p:cNvSpPr>
              <a:spLocks noChangeArrowheads="1"/>
            </p:cNvSpPr>
            <p:nvPr/>
          </p:nvSpPr>
          <p:spPr bwMode="gray">
            <a:xfrm>
              <a:off x="1820394" y="2775488"/>
              <a:ext cx="393745" cy="332405"/>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889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Text Box 15"/>
            <p:cNvSpPr txBox="1">
              <a:spLocks noChangeArrowheads="1"/>
            </p:cNvSpPr>
            <p:nvPr/>
          </p:nvSpPr>
          <p:spPr bwMode="auto">
            <a:xfrm>
              <a:off x="1952424" y="2840080"/>
              <a:ext cx="4671422" cy="2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nêu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gương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giáo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dục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phong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trào</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
        <p:nvSpPr>
          <p:cNvPr id="51" name="Text Box 15"/>
          <p:cNvSpPr txBox="1">
            <a:spLocks noChangeArrowheads="1"/>
          </p:cNvSpPr>
          <p:nvPr/>
        </p:nvSpPr>
        <p:spPr bwMode="auto">
          <a:xfrm>
            <a:off x="771638" y="3588594"/>
            <a:ext cx="55378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triển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sản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xuất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thực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hành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tiết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kiệm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không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ngừng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nâng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đời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sống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vật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chất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thần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của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 name="Rectangle 1"/>
          <p:cNvSpPr/>
          <p:nvPr/>
        </p:nvSpPr>
        <p:spPr>
          <a:xfrm>
            <a:off x="358309" y="236332"/>
            <a:ext cx="8625109" cy="461665"/>
          </a:xfrm>
          <a:prstGeom prst="rect">
            <a:avLst/>
          </a:prstGeom>
          <a:noFill/>
          <a:ln w="25400">
            <a:solidFill>
              <a:srgbClr val="ED2605"/>
            </a:solid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CC"/>
                </a:solidFill>
                <a:effectLst/>
                <a:uLnTx/>
                <a:uFillTx/>
                <a:latin typeface="Arial" charset="0"/>
                <a:ea typeface="+mn-ea"/>
                <a:cs typeface="+mn-cs"/>
              </a:rPr>
              <a:t>Phương</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pháp</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xây</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dựng</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và</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phát</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huy</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giá</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r>
              <a:rPr kumimoji="0" lang="en-US" sz="2400" b="1" i="0" u="none" strike="noStrike" kern="1200" cap="none" spc="0" normalizeH="0" noProof="0" dirty="0" err="1">
                <a:ln>
                  <a:noFill/>
                </a:ln>
                <a:solidFill>
                  <a:srgbClr val="0000CC"/>
                </a:solidFill>
                <a:effectLst/>
                <a:uLnTx/>
                <a:uFillTx/>
                <a:latin typeface="Arial" charset="0"/>
                <a:ea typeface="+mn-ea"/>
                <a:cs typeface="+mn-cs"/>
              </a:rPr>
              <a:t>trị</a:t>
            </a:r>
            <a:r>
              <a:rPr kumimoji="0" lang="en-US" sz="2400" b="1" i="0" u="none" strike="noStrike" kern="1200" cap="none" spc="0" normalizeH="0" noProof="0" dirty="0">
                <a:ln>
                  <a:noFill/>
                </a:ln>
                <a:solidFill>
                  <a:srgbClr val="0000CC"/>
                </a:solidFill>
                <a:effectLst/>
                <a:uLnTx/>
                <a:uFillTx/>
                <a:latin typeface="Arial" charset="0"/>
                <a:ea typeface="+mn-ea"/>
                <a:cs typeface="+mn-cs"/>
              </a:rPr>
              <a:t> con </a:t>
            </a:r>
            <a:r>
              <a:rPr kumimoji="0" lang="en-US" sz="2400" b="1" i="0" u="none" strike="noStrike" kern="1200" cap="none" spc="0" normalizeH="0" noProof="0" dirty="0" err="1">
                <a:ln>
                  <a:noFill/>
                </a:ln>
                <a:solidFill>
                  <a:srgbClr val="0000CC"/>
                </a:solidFill>
                <a:effectLst/>
                <a:uLnTx/>
                <a:uFillTx/>
                <a:latin typeface="Arial" charset="0"/>
                <a:ea typeface="+mn-ea"/>
                <a:cs typeface="+mn-cs"/>
              </a:rPr>
              <a:t>người</a:t>
            </a:r>
            <a:r>
              <a:rPr kumimoji="0" lang="en-US" sz="2400" b="1" i="0" u="none" strike="noStrike" kern="1200" cap="none" spc="0" normalizeH="0" noProof="0" dirty="0">
                <a:ln>
                  <a:noFill/>
                </a:ln>
                <a:solidFill>
                  <a:srgbClr val="0000CC"/>
                </a:solidFill>
                <a:effectLst/>
                <a:uLnTx/>
                <a:uFillTx/>
                <a:latin typeface="Arial" charset="0"/>
                <a:ea typeface="+mn-ea"/>
                <a:cs typeface="+mn-cs"/>
              </a:rPr>
              <a:t> </a:t>
            </a:r>
            <a:endParaRPr kumimoji="0" lang="en-US" sz="2400" b="1" i="0" u="none" strike="noStrike" kern="1200" cap="none" spc="0" normalizeH="0" baseline="0" noProof="0" dirty="0">
              <a:ln w="9525">
                <a:solidFill>
                  <a:prstClr val="white"/>
                </a:solidFill>
                <a:prstDash val="solid"/>
              </a:ln>
              <a:solidFill>
                <a:srgbClr val="0000CC"/>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sp>
        <p:nvSpPr>
          <p:cNvPr id="3" name="AutoShape 2" descr="Kết quả hình ảnh cho Bác Hồ và quốc tế"/>
          <p:cNvSpPr>
            <a:spLocks noChangeAspect="1" noChangeArrowheads="1"/>
          </p:cNvSpPr>
          <p:nvPr/>
        </p:nvSpPr>
        <p:spPr bwMode="auto">
          <a:xfrm>
            <a:off x="5031"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Picture 5"/>
          <p:cNvPicPr>
            <a:picLocks noChangeAspect="1"/>
          </p:cNvPicPr>
          <p:nvPr/>
        </p:nvPicPr>
        <p:blipFill>
          <a:blip r:embed="rId3"/>
          <a:stretch>
            <a:fillRect/>
          </a:stretch>
        </p:blipFill>
        <p:spPr>
          <a:xfrm>
            <a:off x="6559674" y="3772895"/>
            <a:ext cx="2524491" cy="202685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874" y="1160255"/>
            <a:ext cx="2423856" cy="1673634"/>
          </a:xfrm>
          <a:prstGeom prst="rect">
            <a:avLst/>
          </a:prstGeom>
          <a:solidFill>
            <a:srgbClr val="008000"/>
          </a:solidFill>
          <a:ln w="28575">
            <a:solidFill>
              <a:srgbClr val="00B050"/>
            </a:solidFill>
          </a:ln>
        </p:spPr>
      </p:pic>
    </p:spTree>
    <p:extLst>
      <p:ext uri="{BB962C8B-B14F-4D97-AF65-F5344CB8AC3E}">
        <p14:creationId xmlns:p14="http://schemas.microsoft.com/office/powerpoint/2010/main" val="386313711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5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25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25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25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2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ssolve">
                                      <p:cBhvr>
                                        <p:cTn id="31" dur="250"/>
                                        <p:tgtEl>
                                          <p:spTgt spid="3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dissolve">
                                      <p:cBhvr>
                                        <p:cTn id="34" dur="25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dissolve">
                                      <p:cBhvr>
                                        <p:cTn id="39"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1"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6C2C-E6E4-479E-B1C3-ACAFD2E265A1}"/>
              </a:ext>
            </a:extLst>
          </p:cNvPr>
          <p:cNvSpPr>
            <a:spLocks noGrp="1"/>
          </p:cNvSpPr>
          <p:nvPr>
            <p:ph type="title"/>
          </p:nvPr>
        </p:nvSpPr>
        <p:spPr>
          <a:xfrm>
            <a:off x="549277" y="937932"/>
            <a:ext cx="8042276" cy="852291"/>
          </a:xfrm>
        </p:spPr>
        <p:txBody>
          <a:bodyPr/>
          <a:lstStyle/>
          <a:p>
            <a:r>
              <a:rPr lang="en-US" b="1" dirty="0">
                <a:latin typeface="Arial" panose="020B0604020202020204" pitchFamily="34" charset="0"/>
                <a:cs typeface="Arial" panose="020B0604020202020204" pitchFamily="34" charset="0"/>
              </a:rPr>
              <a:t>HỆ GIÁ TRỊ VĂN HOÁ</a:t>
            </a:r>
          </a:p>
        </p:txBody>
      </p:sp>
      <p:sp>
        <p:nvSpPr>
          <p:cNvPr id="3" name="Content Placeholder 2">
            <a:extLst>
              <a:ext uri="{FF2B5EF4-FFF2-40B4-BE49-F238E27FC236}">
                <a16:creationId xmlns:a16="http://schemas.microsoft.com/office/drawing/2014/main" id="{F7B0879E-EB66-415A-81BC-8ECE72014B28}"/>
              </a:ext>
            </a:extLst>
          </p:cNvPr>
          <p:cNvSpPr>
            <a:spLocks noGrp="1"/>
          </p:cNvSpPr>
          <p:nvPr>
            <p:ph idx="1"/>
          </p:nvPr>
        </p:nvSpPr>
        <p:spPr>
          <a:xfrm>
            <a:off x="5904442" y="2269067"/>
            <a:ext cx="2763308" cy="3257550"/>
          </a:xfrm>
        </p:spPr>
        <p:txBody>
          <a:bodyPr>
            <a:normAutofit/>
          </a:bodyPr>
          <a:lstStyle/>
          <a:p>
            <a:r>
              <a:rPr lang="en-US" sz="2700" dirty="0" err="1">
                <a:solidFill>
                  <a:srgbClr val="1B3742"/>
                </a:solidFill>
                <a:latin typeface="Arial" panose="020B0604020202020204" pitchFamily="34" charset="0"/>
                <a:cs typeface="Arial" panose="020B0604020202020204" pitchFamily="34" charset="0"/>
              </a:rPr>
              <a:t>Dân</a:t>
            </a:r>
            <a:r>
              <a:rPr lang="en-US" sz="2700" dirty="0">
                <a:solidFill>
                  <a:srgbClr val="1B3742"/>
                </a:solidFill>
                <a:latin typeface="Arial" panose="020B0604020202020204" pitchFamily="34" charset="0"/>
                <a:cs typeface="Arial" panose="020B0604020202020204" pitchFamily="34" charset="0"/>
              </a:rPr>
              <a:t> </a:t>
            </a:r>
            <a:r>
              <a:rPr lang="en-US" sz="2700" dirty="0" err="1">
                <a:solidFill>
                  <a:srgbClr val="1B3742"/>
                </a:solidFill>
                <a:latin typeface="Arial" panose="020B0604020202020204" pitchFamily="34" charset="0"/>
                <a:cs typeface="Arial" panose="020B0604020202020204" pitchFamily="34" charset="0"/>
              </a:rPr>
              <a:t>tộc</a:t>
            </a:r>
            <a:endParaRPr lang="en-US" sz="2700" dirty="0">
              <a:solidFill>
                <a:srgbClr val="1B3742"/>
              </a:solidFill>
              <a:latin typeface="Arial" panose="020B0604020202020204" pitchFamily="34" charset="0"/>
              <a:cs typeface="Arial" panose="020B0604020202020204" pitchFamily="34" charset="0"/>
            </a:endParaRPr>
          </a:p>
          <a:p>
            <a:r>
              <a:rPr lang="en-US" sz="2700" dirty="0" err="1">
                <a:solidFill>
                  <a:srgbClr val="1B3742"/>
                </a:solidFill>
                <a:latin typeface="Arial" panose="020B0604020202020204" pitchFamily="34" charset="0"/>
                <a:cs typeface="Arial" panose="020B0604020202020204" pitchFamily="34" charset="0"/>
              </a:rPr>
              <a:t>Nhân</a:t>
            </a:r>
            <a:r>
              <a:rPr lang="en-US" sz="2700" dirty="0">
                <a:solidFill>
                  <a:srgbClr val="1B3742"/>
                </a:solidFill>
                <a:latin typeface="Arial" panose="020B0604020202020204" pitchFamily="34" charset="0"/>
                <a:cs typeface="Arial" panose="020B0604020202020204" pitchFamily="34" charset="0"/>
              </a:rPr>
              <a:t> </a:t>
            </a:r>
            <a:r>
              <a:rPr lang="en-US" sz="2700" dirty="0" err="1">
                <a:solidFill>
                  <a:srgbClr val="1B3742"/>
                </a:solidFill>
                <a:latin typeface="Arial" panose="020B0604020202020204" pitchFamily="34" charset="0"/>
                <a:cs typeface="Arial" panose="020B0604020202020204" pitchFamily="34" charset="0"/>
              </a:rPr>
              <a:t>văn</a:t>
            </a:r>
            <a:endParaRPr lang="en-US" sz="2700" dirty="0">
              <a:solidFill>
                <a:srgbClr val="1B3742"/>
              </a:solidFill>
              <a:latin typeface="Arial" panose="020B0604020202020204" pitchFamily="34" charset="0"/>
              <a:cs typeface="Arial" panose="020B0604020202020204" pitchFamily="34" charset="0"/>
            </a:endParaRPr>
          </a:p>
          <a:p>
            <a:r>
              <a:rPr lang="en-US" sz="2700" dirty="0" err="1">
                <a:solidFill>
                  <a:srgbClr val="1B3742"/>
                </a:solidFill>
                <a:latin typeface="Arial" panose="020B0604020202020204" pitchFamily="34" charset="0"/>
                <a:cs typeface="Arial" panose="020B0604020202020204" pitchFamily="34" charset="0"/>
              </a:rPr>
              <a:t>Dân</a:t>
            </a:r>
            <a:r>
              <a:rPr lang="en-US" sz="2700" dirty="0">
                <a:solidFill>
                  <a:srgbClr val="1B3742"/>
                </a:solidFill>
                <a:latin typeface="Arial" panose="020B0604020202020204" pitchFamily="34" charset="0"/>
                <a:cs typeface="Arial" panose="020B0604020202020204" pitchFamily="34" charset="0"/>
              </a:rPr>
              <a:t> </a:t>
            </a:r>
            <a:r>
              <a:rPr lang="en-US" sz="2700" dirty="0" err="1">
                <a:solidFill>
                  <a:srgbClr val="1B3742"/>
                </a:solidFill>
                <a:latin typeface="Arial" panose="020B0604020202020204" pitchFamily="34" charset="0"/>
                <a:cs typeface="Arial" panose="020B0604020202020204" pitchFamily="34" charset="0"/>
              </a:rPr>
              <a:t>chủ</a:t>
            </a:r>
            <a:endParaRPr lang="en-US" sz="2700" dirty="0">
              <a:solidFill>
                <a:srgbClr val="1B3742"/>
              </a:solidFill>
              <a:latin typeface="Arial" panose="020B0604020202020204" pitchFamily="34" charset="0"/>
              <a:cs typeface="Arial" panose="020B0604020202020204" pitchFamily="34" charset="0"/>
            </a:endParaRPr>
          </a:p>
          <a:p>
            <a:r>
              <a:rPr lang="en-US" sz="2700" dirty="0" err="1">
                <a:solidFill>
                  <a:srgbClr val="1B3742"/>
                </a:solidFill>
                <a:latin typeface="Arial" panose="020B0604020202020204" pitchFamily="34" charset="0"/>
                <a:cs typeface="Arial" panose="020B0604020202020204" pitchFamily="34" charset="0"/>
              </a:rPr>
              <a:t>Pháp</a:t>
            </a:r>
            <a:r>
              <a:rPr lang="en-US" sz="2700" dirty="0">
                <a:solidFill>
                  <a:srgbClr val="1B3742"/>
                </a:solidFill>
                <a:latin typeface="Arial" panose="020B0604020202020204" pitchFamily="34" charset="0"/>
                <a:cs typeface="Arial" panose="020B0604020202020204" pitchFamily="34" charset="0"/>
              </a:rPr>
              <a:t> </a:t>
            </a:r>
            <a:r>
              <a:rPr lang="en-US" sz="2700" dirty="0" err="1">
                <a:solidFill>
                  <a:srgbClr val="1B3742"/>
                </a:solidFill>
                <a:latin typeface="Arial" panose="020B0604020202020204" pitchFamily="34" charset="0"/>
                <a:cs typeface="Arial" panose="020B0604020202020204" pitchFamily="34" charset="0"/>
              </a:rPr>
              <a:t>quyền</a:t>
            </a:r>
            <a:endParaRPr lang="en-US" sz="2700" dirty="0">
              <a:solidFill>
                <a:srgbClr val="1B3742"/>
              </a:solidFill>
              <a:latin typeface="Arial" panose="020B0604020202020204" pitchFamily="34" charset="0"/>
              <a:cs typeface="Arial" panose="020B0604020202020204" pitchFamily="34" charset="0"/>
            </a:endParaRPr>
          </a:p>
          <a:p>
            <a:r>
              <a:rPr lang="en-US" sz="2700" dirty="0">
                <a:solidFill>
                  <a:srgbClr val="1B3742"/>
                </a:solidFill>
                <a:latin typeface="Arial" panose="020B0604020202020204" pitchFamily="34" charset="0"/>
                <a:cs typeface="Arial" panose="020B0604020202020204" pitchFamily="34" charset="0"/>
              </a:rPr>
              <a:t>Khoa </a:t>
            </a:r>
            <a:r>
              <a:rPr lang="en-US" sz="2700" dirty="0" err="1">
                <a:solidFill>
                  <a:srgbClr val="1B3742"/>
                </a:solidFill>
                <a:latin typeface="Arial" panose="020B0604020202020204" pitchFamily="34" charset="0"/>
                <a:cs typeface="Arial" panose="020B0604020202020204" pitchFamily="34" charset="0"/>
              </a:rPr>
              <a:t>học</a:t>
            </a:r>
            <a:endParaRPr lang="en-US" sz="2700" dirty="0">
              <a:solidFill>
                <a:srgbClr val="1B3742"/>
              </a:solidFill>
              <a:latin typeface="Arial" panose="020B0604020202020204" pitchFamily="34" charset="0"/>
              <a:cs typeface="Arial" panose="020B0604020202020204" pitchFamily="34" charset="0"/>
            </a:endParaRPr>
          </a:p>
        </p:txBody>
      </p:sp>
      <p:pic>
        <p:nvPicPr>
          <p:cNvPr id="4" name="Picture 3" descr="14-2decuo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99" y="2128307"/>
            <a:ext cx="5123846" cy="3586692"/>
          </a:xfrm>
          <a:prstGeom prst="rect">
            <a:avLst/>
          </a:prstGeom>
        </p:spPr>
      </p:pic>
    </p:spTree>
    <p:extLst>
      <p:ext uri="{BB962C8B-B14F-4D97-AF65-F5344CB8AC3E}">
        <p14:creationId xmlns:p14="http://schemas.microsoft.com/office/powerpoint/2010/main" val="3200743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F57F20-7590-4544-99E6-45ED731A5EDA}"/>
              </a:ext>
            </a:extLst>
          </p:cNvPr>
          <p:cNvSpPr>
            <a:spLocks noGrp="1"/>
          </p:cNvSpPr>
          <p:nvPr>
            <p:ph idx="1"/>
          </p:nvPr>
        </p:nvSpPr>
        <p:spPr>
          <a:xfrm>
            <a:off x="517527" y="4886999"/>
            <a:ext cx="8231042" cy="1272501"/>
          </a:xfrm>
        </p:spPr>
        <p:txBody>
          <a:bodyPr>
            <a:normAutofit/>
          </a:bodyPr>
          <a:lstStyle/>
          <a:p>
            <a:pPr marL="0" indent="0" algn="ctr">
              <a:spcBef>
                <a:spcPts val="0"/>
              </a:spcBef>
              <a:buNone/>
            </a:pPr>
            <a:r>
              <a:rPr lang="en-US" sz="2400" b="1" dirty="0" err="1">
                <a:solidFill>
                  <a:schemeClr val="accent6">
                    <a:lumMod val="75000"/>
                  </a:schemeClr>
                </a:solidFill>
                <a:latin typeface="Arial" panose="020B0604020202020204" pitchFamily="34" charset="0"/>
                <a:cs typeface="Arial" panose="020B0604020202020204" pitchFamily="34" charset="0"/>
              </a:rPr>
              <a:t>Hòa</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bình</a:t>
            </a:r>
            <a:r>
              <a:rPr lang="en-US" sz="2400" b="1" dirty="0">
                <a:solidFill>
                  <a:schemeClr val="accent6">
                    <a:lumMod val="75000"/>
                  </a:schemeClr>
                </a:solidFill>
                <a:latin typeface="Arial" panose="020B0604020202020204" pitchFamily="34" charset="0"/>
                <a:cs typeface="Arial" panose="020B0604020202020204" pitchFamily="34" charset="0"/>
              </a:rPr>
              <a:t> -  </a:t>
            </a:r>
            <a:r>
              <a:rPr lang="en-US" sz="2400" b="1" dirty="0" err="1">
                <a:solidFill>
                  <a:schemeClr val="accent6">
                    <a:lumMod val="75000"/>
                  </a:schemeClr>
                </a:solidFill>
                <a:latin typeface="Arial" panose="020B0604020202020204" pitchFamily="34" charset="0"/>
                <a:cs typeface="Arial" panose="020B0604020202020204" pitchFamily="34" charset="0"/>
              </a:rPr>
              <a:t>Thống</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nhất</a:t>
            </a:r>
            <a:r>
              <a:rPr lang="en-US" sz="2400" b="1" dirty="0">
                <a:solidFill>
                  <a:schemeClr val="accent6">
                    <a:lumMod val="75000"/>
                  </a:schemeClr>
                </a:solidFill>
                <a:latin typeface="Arial" panose="020B0604020202020204" pitchFamily="34" charset="0"/>
                <a:cs typeface="Arial" panose="020B0604020202020204" pitchFamily="34" charset="0"/>
              </a:rPr>
              <a:t>  -  </a:t>
            </a:r>
            <a:r>
              <a:rPr lang="en-US" sz="2400" b="1" dirty="0" err="1">
                <a:solidFill>
                  <a:schemeClr val="accent6">
                    <a:lumMod val="75000"/>
                  </a:schemeClr>
                </a:solidFill>
                <a:latin typeface="Arial" panose="020B0604020202020204" pitchFamily="34" charset="0"/>
                <a:cs typeface="Arial" panose="020B0604020202020204" pitchFamily="34" charset="0"/>
              </a:rPr>
              <a:t>Độc</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lập</a:t>
            </a:r>
            <a:r>
              <a:rPr lang="en-US" sz="2400" b="1" dirty="0">
                <a:solidFill>
                  <a:schemeClr val="accent6">
                    <a:lumMod val="75000"/>
                  </a:schemeClr>
                </a:solidFill>
                <a:latin typeface="Arial" panose="020B0604020202020204" pitchFamily="34" charset="0"/>
                <a:cs typeface="Arial" panose="020B0604020202020204" pitchFamily="34" charset="0"/>
              </a:rPr>
              <a:t> - </a:t>
            </a:r>
            <a:r>
              <a:rPr lang="en-US" sz="2400" b="1" dirty="0" err="1">
                <a:solidFill>
                  <a:schemeClr val="accent6">
                    <a:lumMod val="75000"/>
                  </a:schemeClr>
                </a:solidFill>
                <a:latin typeface="Arial" panose="020B0604020202020204" pitchFamily="34" charset="0"/>
                <a:cs typeface="Arial" panose="020B0604020202020204" pitchFamily="34" charset="0"/>
              </a:rPr>
              <a:t>Dân</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chủ</a:t>
            </a:r>
            <a:r>
              <a:rPr lang="en-US" sz="2400" b="1" dirty="0">
                <a:solidFill>
                  <a:schemeClr val="accent6">
                    <a:lumMod val="75000"/>
                  </a:schemeClr>
                </a:solidFill>
                <a:latin typeface="Arial" panose="020B0604020202020204" pitchFamily="34" charset="0"/>
                <a:cs typeface="Arial" panose="020B0604020202020204" pitchFamily="34" charset="0"/>
              </a:rPr>
              <a:t> </a:t>
            </a:r>
          </a:p>
          <a:p>
            <a:pPr marL="0" indent="0" algn="ctr">
              <a:spcBef>
                <a:spcPts val="0"/>
              </a:spcBef>
              <a:buNone/>
            </a:pPr>
            <a:r>
              <a:rPr lang="en-US" sz="2400" b="1" dirty="0" err="1">
                <a:solidFill>
                  <a:schemeClr val="accent6">
                    <a:lumMod val="75000"/>
                  </a:schemeClr>
                </a:solidFill>
                <a:latin typeface="Arial" panose="020B0604020202020204" pitchFamily="34" charset="0"/>
                <a:cs typeface="Arial" panose="020B0604020202020204" pitchFamily="34" charset="0"/>
              </a:rPr>
              <a:t>Công</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bằng</a:t>
            </a:r>
            <a:r>
              <a:rPr lang="en-US" sz="2400" b="1" dirty="0">
                <a:solidFill>
                  <a:schemeClr val="accent6">
                    <a:lumMod val="75000"/>
                  </a:schemeClr>
                </a:solidFill>
                <a:latin typeface="Arial" panose="020B0604020202020204" pitchFamily="34" charset="0"/>
                <a:cs typeface="Arial" panose="020B0604020202020204" pitchFamily="34" charset="0"/>
              </a:rPr>
              <a:t> - </a:t>
            </a:r>
            <a:r>
              <a:rPr lang="en-US" sz="2400" b="1" dirty="0" err="1">
                <a:solidFill>
                  <a:schemeClr val="accent6">
                    <a:lumMod val="75000"/>
                  </a:schemeClr>
                </a:solidFill>
                <a:latin typeface="Arial" panose="020B0604020202020204" pitchFamily="34" charset="0"/>
                <a:cs typeface="Arial" panose="020B0604020202020204" pitchFamily="34" charset="0"/>
              </a:rPr>
              <a:t>Văn</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minh</a:t>
            </a:r>
            <a:r>
              <a:rPr lang="en-US" sz="2400" b="1" dirty="0">
                <a:solidFill>
                  <a:schemeClr val="accent6">
                    <a:lumMod val="75000"/>
                  </a:schemeClr>
                </a:solidFill>
                <a:latin typeface="Arial" panose="020B0604020202020204" pitchFamily="34" charset="0"/>
                <a:cs typeface="Arial" panose="020B0604020202020204" pitchFamily="34" charset="0"/>
              </a:rPr>
              <a:t> - </a:t>
            </a:r>
            <a:r>
              <a:rPr lang="en-US" sz="2400" b="1" dirty="0" err="1">
                <a:solidFill>
                  <a:schemeClr val="accent6">
                    <a:lumMod val="75000"/>
                  </a:schemeClr>
                </a:solidFill>
                <a:latin typeface="Arial" panose="020B0604020202020204" pitchFamily="34" charset="0"/>
                <a:cs typeface="Arial" panose="020B0604020202020204" pitchFamily="34" charset="0"/>
              </a:rPr>
              <a:t>Phồn</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vinh</a:t>
            </a:r>
            <a:r>
              <a:rPr lang="en-US" sz="2400" b="1" dirty="0">
                <a:solidFill>
                  <a:schemeClr val="accent6">
                    <a:lumMod val="75000"/>
                  </a:schemeClr>
                </a:solidFill>
                <a:latin typeface="Arial" panose="020B0604020202020204" pitchFamily="34" charset="0"/>
                <a:cs typeface="Arial" panose="020B0604020202020204" pitchFamily="34" charset="0"/>
              </a:rPr>
              <a:t> - </a:t>
            </a:r>
            <a:r>
              <a:rPr lang="en-US" sz="2400" b="1" dirty="0" err="1">
                <a:solidFill>
                  <a:schemeClr val="accent6">
                    <a:lumMod val="75000"/>
                  </a:schemeClr>
                </a:solidFill>
                <a:latin typeface="Arial" panose="020B0604020202020204" pitchFamily="34" charset="0"/>
                <a:cs typeface="Arial" panose="020B0604020202020204" pitchFamily="34" charset="0"/>
              </a:rPr>
              <a:t>Hạnh</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dirty="0" err="1">
                <a:solidFill>
                  <a:schemeClr val="accent6">
                    <a:lumMod val="75000"/>
                  </a:schemeClr>
                </a:solidFill>
                <a:latin typeface="Arial" panose="020B0604020202020204" pitchFamily="34" charset="0"/>
                <a:cs typeface="Arial" panose="020B0604020202020204" pitchFamily="34" charset="0"/>
              </a:rPr>
              <a:t>phúc</a:t>
            </a:r>
            <a:endParaRPr lang="en-US" sz="2400" b="1" dirty="0">
              <a:solidFill>
                <a:schemeClr val="accent6">
                  <a:lumMod val="75000"/>
                </a:scheme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7B65155-1564-44C2-887D-094E199BC2DF}"/>
              </a:ext>
            </a:extLst>
          </p:cNvPr>
          <p:cNvSpPr>
            <a:spLocks noGrp="1"/>
          </p:cNvSpPr>
          <p:nvPr>
            <p:ph type="title"/>
          </p:nvPr>
        </p:nvSpPr>
        <p:spPr>
          <a:xfrm>
            <a:off x="549277" y="937932"/>
            <a:ext cx="8042276" cy="852291"/>
          </a:xfrm>
        </p:spPr>
        <p:txBody>
          <a:bodyPr/>
          <a:lstStyle/>
          <a:p>
            <a:r>
              <a:rPr lang="en-US" b="1" dirty="0">
                <a:latin typeface="Arial" panose="020B0604020202020204" pitchFamily="34" charset="0"/>
                <a:cs typeface="Arial" panose="020B0604020202020204" pitchFamily="34" charset="0"/>
              </a:rPr>
              <a:t>HỆ GIÁ TRỊ QUỐC GIA</a:t>
            </a:r>
          </a:p>
        </p:txBody>
      </p:sp>
      <p:pic>
        <p:nvPicPr>
          <p:cNvPr id="2" name="Picture 1" descr="1.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220" t="2208" b="22964"/>
          <a:stretch/>
        </p:blipFill>
        <p:spPr>
          <a:xfrm>
            <a:off x="1375834" y="2042583"/>
            <a:ext cx="6339416" cy="2751667"/>
          </a:xfrm>
          <a:prstGeom prst="rect">
            <a:avLst/>
          </a:prstGeom>
        </p:spPr>
      </p:pic>
    </p:spTree>
    <p:extLst>
      <p:ext uri="{BB962C8B-B14F-4D97-AF65-F5344CB8AC3E}">
        <p14:creationId xmlns:p14="http://schemas.microsoft.com/office/powerpoint/2010/main" val="992004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F5F4-C604-4CF5-8B40-8694EE20154E}"/>
              </a:ext>
            </a:extLst>
          </p:cNvPr>
          <p:cNvSpPr>
            <a:spLocks noGrp="1"/>
          </p:cNvSpPr>
          <p:nvPr>
            <p:ph type="title"/>
          </p:nvPr>
        </p:nvSpPr>
        <p:spPr>
          <a:xfrm>
            <a:off x="549277" y="937932"/>
            <a:ext cx="8042276" cy="862010"/>
          </a:xfrm>
        </p:spPr>
        <p:txBody>
          <a:bodyPr/>
          <a:lstStyle/>
          <a:p>
            <a:r>
              <a:rPr lang="en-US" b="1" dirty="0">
                <a:latin typeface="Arial" panose="020B0604020202020204" pitchFamily="34" charset="0"/>
                <a:cs typeface="Arial" panose="020B0604020202020204" pitchFamily="34" charset="0"/>
              </a:rPr>
              <a:t>HỆ GIÁ TRỊ GIA ĐÌNH VN</a:t>
            </a:r>
          </a:p>
        </p:txBody>
      </p:sp>
      <p:sp>
        <p:nvSpPr>
          <p:cNvPr id="3" name="Content Placeholder 2">
            <a:extLst>
              <a:ext uri="{FF2B5EF4-FFF2-40B4-BE49-F238E27FC236}">
                <a16:creationId xmlns:a16="http://schemas.microsoft.com/office/drawing/2014/main" id="{6FC02A85-EE27-4947-AF77-58984E88E5FA}"/>
              </a:ext>
            </a:extLst>
          </p:cNvPr>
          <p:cNvSpPr>
            <a:spLocks noGrp="1"/>
          </p:cNvSpPr>
          <p:nvPr>
            <p:ph idx="1"/>
          </p:nvPr>
        </p:nvSpPr>
        <p:spPr>
          <a:xfrm>
            <a:off x="549277" y="5018800"/>
            <a:ext cx="8042276" cy="609599"/>
          </a:xfrm>
        </p:spPr>
        <p:txBody>
          <a:bodyPr>
            <a:normAutofit/>
          </a:bodyPr>
          <a:lstStyle/>
          <a:p>
            <a:pPr marL="0" indent="0" algn="ctr">
              <a:buNone/>
            </a:pPr>
            <a:r>
              <a:rPr lang="en-US" sz="2700" b="1" dirty="0">
                <a:solidFill>
                  <a:schemeClr val="accent6">
                    <a:lumMod val="75000"/>
                  </a:schemeClr>
                </a:solidFill>
                <a:latin typeface="Arial" panose="020B0604020202020204" pitchFamily="34" charset="0"/>
                <a:cs typeface="Arial" panose="020B0604020202020204" pitchFamily="34" charset="0"/>
              </a:rPr>
              <a:t>No </a:t>
            </a:r>
            <a:r>
              <a:rPr lang="en-US" sz="2700" b="1" dirty="0" err="1">
                <a:solidFill>
                  <a:schemeClr val="accent6">
                    <a:lumMod val="75000"/>
                  </a:schemeClr>
                </a:solidFill>
                <a:latin typeface="Arial" panose="020B0604020202020204" pitchFamily="34" charset="0"/>
                <a:cs typeface="Arial" panose="020B0604020202020204" pitchFamily="34" charset="0"/>
              </a:rPr>
              <a:t>ấm</a:t>
            </a:r>
            <a:r>
              <a:rPr lang="en-US" sz="2700" b="1" dirty="0">
                <a:solidFill>
                  <a:schemeClr val="accent6">
                    <a:lumMod val="75000"/>
                  </a:schemeClr>
                </a:solidFill>
                <a:latin typeface="Arial" panose="020B0604020202020204" pitchFamily="34" charset="0"/>
                <a:cs typeface="Arial" panose="020B0604020202020204" pitchFamily="34" charset="0"/>
              </a:rPr>
              <a:t> - </a:t>
            </a:r>
            <a:r>
              <a:rPr lang="en-US" sz="2700" b="1" dirty="0" err="1">
                <a:solidFill>
                  <a:schemeClr val="accent6">
                    <a:lumMod val="75000"/>
                  </a:schemeClr>
                </a:solidFill>
                <a:latin typeface="Arial" panose="020B0604020202020204" pitchFamily="34" charset="0"/>
                <a:cs typeface="Arial" panose="020B0604020202020204" pitchFamily="34" charset="0"/>
              </a:rPr>
              <a:t>Tiến</a:t>
            </a:r>
            <a:r>
              <a:rPr lang="en-US" sz="2700" b="1" dirty="0">
                <a:solidFill>
                  <a:schemeClr val="accent6">
                    <a:lumMod val="75000"/>
                  </a:schemeClr>
                </a:solidFill>
                <a:latin typeface="Arial" panose="020B0604020202020204" pitchFamily="34" charset="0"/>
                <a:cs typeface="Arial" panose="020B0604020202020204" pitchFamily="34" charset="0"/>
              </a:rPr>
              <a:t> </a:t>
            </a:r>
            <a:r>
              <a:rPr lang="en-US" sz="2700" b="1" dirty="0" err="1">
                <a:solidFill>
                  <a:schemeClr val="accent6">
                    <a:lumMod val="75000"/>
                  </a:schemeClr>
                </a:solidFill>
                <a:latin typeface="Arial" panose="020B0604020202020204" pitchFamily="34" charset="0"/>
                <a:cs typeface="Arial" panose="020B0604020202020204" pitchFamily="34" charset="0"/>
              </a:rPr>
              <a:t>bộ</a:t>
            </a:r>
            <a:r>
              <a:rPr lang="en-US" sz="2700" b="1" dirty="0">
                <a:solidFill>
                  <a:schemeClr val="accent6">
                    <a:lumMod val="75000"/>
                  </a:schemeClr>
                </a:solidFill>
                <a:latin typeface="Arial" panose="020B0604020202020204" pitchFamily="34" charset="0"/>
                <a:cs typeface="Arial" panose="020B0604020202020204" pitchFamily="34" charset="0"/>
              </a:rPr>
              <a:t> - </a:t>
            </a:r>
            <a:r>
              <a:rPr lang="en-US" sz="2700" b="1" dirty="0" err="1">
                <a:solidFill>
                  <a:schemeClr val="accent6">
                    <a:lumMod val="75000"/>
                  </a:schemeClr>
                </a:solidFill>
                <a:latin typeface="Arial" panose="020B0604020202020204" pitchFamily="34" charset="0"/>
                <a:cs typeface="Arial" panose="020B0604020202020204" pitchFamily="34" charset="0"/>
              </a:rPr>
              <a:t>Hạnh</a:t>
            </a:r>
            <a:r>
              <a:rPr lang="en-US" sz="2700" b="1" dirty="0">
                <a:solidFill>
                  <a:schemeClr val="accent6">
                    <a:lumMod val="75000"/>
                  </a:schemeClr>
                </a:solidFill>
                <a:latin typeface="Arial" panose="020B0604020202020204" pitchFamily="34" charset="0"/>
                <a:cs typeface="Arial" panose="020B0604020202020204" pitchFamily="34" charset="0"/>
              </a:rPr>
              <a:t> </a:t>
            </a:r>
            <a:r>
              <a:rPr lang="en-US" sz="2700" b="1" dirty="0" err="1">
                <a:solidFill>
                  <a:schemeClr val="accent6">
                    <a:lumMod val="75000"/>
                  </a:schemeClr>
                </a:solidFill>
                <a:latin typeface="Arial" panose="020B0604020202020204" pitchFamily="34" charset="0"/>
                <a:cs typeface="Arial" panose="020B0604020202020204" pitchFamily="34" charset="0"/>
              </a:rPr>
              <a:t>phúc</a:t>
            </a:r>
            <a:r>
              <a:rPr lang="en-US" sz="2700" b="1" dirty="0">
                <a:solidFill>
                  <a:schemeClr val="accent6">
                    <a:lumMod val="75000"/>
                  </a:schemeClr>
                </a:solidFill>
                <a:latin typeface="Arial" panose="020B0604020202020204" pitchFamily="34" charset="0"/>
                <a:cs typeface="Arial" panose="020B0604020202020204" pitchFamily="34" charset="0"/>
              </a:rPr>
              <a:t> - </a:t>
            </a:r>
            <a:r>
              <a:rPr lang="en-US" sz="2700" b="1" dirty="0" err="1">
                <a:solidFill>
                  <a:schemeClr val="accent6">
                    <a:lumMod val="75000"/>
                  </a:schemeClr>
                </a:solidFill>
                <a:latin typeface="Arial" panose="020B0604020202020204" pitchFamily="34" charset="0"/>
                <a:cs typeface="Arial" panose="020B0604020202020204" pitchFamily="34" charset="0"/>
              </a:rPr>
              <a:t>Văn</a:t>
            </a:r>
            <a:r>
              <a:rPr lang="en-US" sz="2700" b="1" dirty="0">
                <a:solidFill>
                  <a:schemeClr val="accent6">
                    <a:lumMod val="75000"/>
                  </a:schemeClr>
                </a:solidFill>
                <a:latin typeface="Arial" panose="020B0604020202020204" pitchFamily="34" charset="0"/>
                <a:cs typeface="Arial" panose="020B0604020202020204" pitchFamily="34" charset="0"/>
              </a:rPr>
              <a:t> minh</a:t>
            </a:r>
          </a:p>
        </p:txBody>
      </p:sp>
      <p:pic>
        <p:nvPicPr>
          <p:cNvPr id="4" name="Picture 3" descr="z3918897176824-8fa8af8d397c0c7e67301c44754af6c6.jpg"/>
          <p:cNvPicPr>
            <a:picLocks noChangeAspect="1"/>
          </p:cNvPicPr>
          <p:nvPr/>
        </p:nvPicPr>
        <p:blipFill rotWithShape="1">
          <a:blip r:embed="rId3">
            <a:extLst>
              <a:ext uri="{28A0092B-C50C-407E-A947-70E740481C1C}">
                <a14:useLocalDpi xmlns:a14="http://schemas.microsoft.com/office/drawing/2010/main" val="0"/>
              </a:ext>
            </a:extLst>
          </a:blip>
          <a:srcRect l="2699" t="4974" r="4580" b="29838"/>
          <a:stretch/>
        </p:blipFill>
        <p:spPr>
          <a:xfrm>
            <a:off x="1397000" y="1955982"/>
            <a:ext cx="6254750" cy="2931584"/>
          </a:xfrm>
          <a:prstGeom prst="rect">
            <a:avLst/>
          </a:prstGeom>
        </p:spPr>
      </p:pic>
    </p:spTree>
    <p:extLst>
      <p:ext uri="{BB962C8B-B14F-4D97-AF65-F5344CB8AC3E}">
        <p14:creationId xmlns:p14="http://schemas.microsoft.com/office/powerpoint/2010/main" val="3399203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B58E-8D84-45BB-957C-1968715B0FCC}"/>
              </a:ext>
            </a:extLst>
          </p:cNvPr>
          <p:cNvSpPr>
            <a:spLocks noGrp="1"/>
          </p:cNvSpPr>
          <p:nvPr>
            <p:ph type="title"/>
          </p:nvPr>
        </p:nvSpPr>
        <p:spPr>
          <a:xfrm>
            <a:off x="549277" y="937932"/>
            <a:ext cx="8042276" cy="881447"/>
          </a:xfrm>
        </p:spPr>
        <p:txBody>
          <a:bodyPr/>
          <a:lstStyle/>
          <a:p>
            <a:r>
              <a:rPr lang="en-US" b="1" dirty="0">
                <a:latin typeface="Arial" panose="020B0604020202020204" pitchFamily="34" charset="0"/>
                <a:cs typeface="Arial" panose="020B0604020202020204" pitchFamily="34" charset="0"/>
              </a:rPr>
              <a:t>CHUẨN MỰC CON NGƯỜI VN</a:t>
            </a:r>
          </a:p>
        </p:txBody>
      </p:sp>
      <p:sp>
        <p:nvSpPr>
          <p:cNvPr id="3" name="Content Placeholder 2">
            <a:extLst>
              <a:ext uri="{FF2B5EF4-FFF2-40B4-BE49-F238E27FC236}">
                <a16:creationId xmlns:a16="http://schemas.microsoft.com/office/drawing/2014/main" id="{C23D3682-EDCA-455E-B68E-664ADBD80A10}"/>
              </a:ext>
            </a:extLst>
          </p:cNvPr>
          <p:cNvSpPr>
            <a:spLocks noGrp="1"/>
          </p:cNvSpPr>
          <p:nvPr>
            <p:ph idx="1"/>
          </p:nvPr>
        </p:nvSpPr>
        <p:spPr>
          <a:xfrm>
            <a:off x="5693831" y="2094347"/>
            <a:ext cx="2264834" cy="3257550"/>
          </a:xfrm>
        </p:spPr>
        <p:txBody>
          <a:bodyPr>
            <a:noAutofit/>
          </a:bodyPr>
          <a:lstStyle/>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Yêu</a:t>
            </a:r>
            <a:r>
              <a:rPr lang="en-US" sz="2400" dirty="0">
                <a:solidFill>
                  <a:srgbClr val="000090"/>
                </a:solidFill>
                <a:latin typeface="Arial" panose="020B0604020202020204" pitchFamily="34" charset="0"/>
                <a:cs typeface="Arial" panose="020B0604020202020204" pitchFamily="34" charset="0"/>
              </a:rPr>
              <a:t> n</a:t>
            </a:r>
            <a:r>
              <a:rPr lang="vi-VN" sz="2400" dirty="0">
                <a:solidFill>
                  <a:srgbClr val="000090"/>
                </a:solidFill>
                <a:latin typeface="Arial" panose="020B0604020202020204" pitchFamily="34" charset="0"/>
                <a:cs typeface="Arial" panose="020B0604020202020204" pitchFamily="34" charset="0"/>
              </a:rPr>
              <a:t>ư</a:t>
            </a:r>
            <a:r>
              <a:rPr lang="en-US" sz="2400" dirty="0" err="1">
                <a:solidFill>
                  <a:srgbClr val="000090"/>
                </a:solidFill>
                <a:latin typeface="Arial" panose="020B0604020202020204" pitchFamily="34" charset="0"/>
                <a:cs typeface="Arial" panose="020B0604020202020204" pitchFamily="34" charset="0"/>
              </a:rPr>
              <a:t>ớc</a:t>
            </a:r>
            <a:r>
              <a:rPr lang="en-US" sz="2400" dirty="0">
                <a:solidFill>
                  <a:srgbClr val="000090"/>
                </a:solidFill>
                <a:latin typeface="Arial" panose="020B0604020202020204" pitchFamily="34" charset="0"/>
                <a:cs typeface="Arial" panose="020B0604020202020204" pitchFamily="34" charset="0"/>
              </a:rPr>
              <a:t> </a:t>
            </a: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Đoàn</a:t>
            </a:r>
            <a:r>
              <a:rPr lang="en-US" sz="2400" dirty="0">
                <a:solidFill>
                  <a:srgbClr val="000090"/>
                </a:solidFill>
                <a:latin typeface="Arial" panose="020B0604020202020204" pitchFamily="34" charset="0"/>
                <a:cs typeface="Arial" panose="020B0604020202020204" pitchFamily="34" charset="0"/>
              </a:rPr>
              <a:t> </a:t>
            </a:r>
            <a:r>
              <a:rPr lang="en-US" sz="2400" dirty="0" err="1">
                <a:solidFill>
                  <a:srgbClr val="000090"/>
                </a:solidFill>
                <a:latin typeface="Arial" panose="020B0604020202020204" pitchFamily="34" charset="0"/>
                <a:cs typeface="Arial" panose="020B0604020202020204" pitchFamily="34" charset="0"/>
              </a:rPr>
              <a:t>kết</a:t>
            </a:r>
            <a:r>
              <a:rPr lang="en-US" sz="2400" dirty="0">
                <a:solidFill>
                  <a:srgbClr val="000090"/>
                </a:solidFill>
                <a:latin typeface="Arial" panose="020B0604020202020204" pitchFamily="34" charset="0"/>
                <a:cs typeface="Arial" panose="020B0604020202020204" pitchFamily="34" charset="0"/>
              </a:rPr>
              <a:t> </a:t>
            </a: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Tự</a:t>
            </a:r>
            <a:r>
              <a:rPr lang="en-US" sz="2400" dirty="0">
                <a:solidFill>
                  <a:srgbClr val="000090"/>
                </a:solidFill>
                <a:latin typeface="Arial" panose="020B0604020202020204" pitchFamily="34" charset="0"/>
                <a:cs typeface="Arial" panose="020B0604020202020204" pitchFamily="34" charset="0"/>
              </a:rPr>
              <a:t> </a:t>
            </a:r>
            <a:r>
              <a:rPr lang="en-US" sz="2400" dirty="0" err="1">
                <a:solidFill>
                  <a:srgbClr val="000090"/>
                </a:solidFill>
                <a:latin typeface="Arial" panose="020B0604020202020204" pitchFamily="34" charset="0"/>
                <a:cs typeface="Arial" panose="020B0604020202020204" pitchFamily="34" charset="0"/>
              </a:rPr>
              <a:t>cường</a:t>
            </a:r>
            <a:endParaRPr lang="en-US" sz="2400" dirty="0">
              <a:solidFill>
                <a:srgbClr val="000090"/>
              </a:solidFill>
              <a:latin typeface="Arial" panose="020B0604020202020204" pitchFamily="34" charset="0"/>
              <a:cs typeface="Arial" panose="020B0604020202020204" pitchFamily="34" charset="0"/>
            </a:endParaRP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Nghĩa</a:t>
            </a:r>
            <a:r>
              <a:rPr lang="en-US" sz="2400" dirty="0">
                <a:solidFill>
                  <a:srgbClr val="000090"/>
                </a:solidFill>
                <a:latin typeface="Arial" panose="020B0604020202020204" pitchFamily="34" charset="0"/>
                <a:cs typeface="Arial" panose="020B0604020202020204" pitchFamily="34" charset="0"/>
              </a:rPr>
              <a:t> </a:t>
            </a:r>
            <a:r>
              <a:rPr lang="en-US" sz="2400" dirty="0" err="1">
                <a:solidFill>
                  <a:srgbClr val="000090"/>
                </a:solidFill>
                <a:latin typeface="Arial" panose="020B0604020202020204" pitchFamily="34" charset="0"/>
                <a:cs typeface="Arial" panose="020B0604020202020204" pitchFamily="34" charset="0"/>
              </a:rPr>
              <a:t>tình</a:t>
            </a:r>
            <a:endParaRPr lang="en-US" sz="2400" dirty="0">
              <a:solidFill>
                <a:srgbClr val="000090"/>
              </a:solidFill>
              <a:latin typeface="Arial" panose="020B0604020202020204" pitchFamily="34" charset="0"/>
              <a:cs typeface="Arial" panose="020B0604020202020204" pitchFamily="34" charset="0"/>
            </a:endParaRP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Trung</a:t>
            </a:r>
            <a:r>
              <a:rPr lang="en-US" sz="2400" dirty="0">
                <a:solidFill>
                  <a:srgbClr val="000090"/>
                </a:solidFill>
                <a:latin typeface="Arial" panose="020B0604020202020204" pitchFamily="34" charset="0"/>
                <a:cs typeface="Arial" panose="020B0604020202020204" pitchFamily="34" charset="0"/>
              </a:rPr>
              <a:t> </a:t>
            </a:r>
            <a:r>
              <a:rPr lang="en-US" sz="2400" dirty="0" err="1">
                <a:solidFill>
                  <a:srgbClr val="000090"/>
                </a:solidFill>
                <a:latin typeface="Arial" panose="020B0604020202020204" pitchFamily="34" charset="0"/>
                <a:cs typeface="Arial" panose="020B0604020202020204" pitchFamily="34" charset="0"/>
              </a:rPr>
              <a:t>thực</a:t>
            </a:r>
            <a:endParaRPr lang="en-US" sz="2400" dirty="0">
              <a:solidFill>
                <a:srgbClr val="000090"/>
              </a:solidFill>
              <a:latin typeface="Arial" panose="020B0604020202020204" pitchFamily="34" charset="0"/>
              <a:cs typeface="Arial" panose="020B0604020202020204" pitchFamily="34" charset="0"/>
            </a:endParaRP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Trách</a:t>
            </a:r>
            <a:r>
              <a:rPr lang="en-US" sz="2400" dirty="0">
                <a:solidFill>
                  <a:srgbClr val="000090"/>
                </a:solidFill>
                <a:latin typeface="Arial" panose="020B0604020202020204" pitchFamily="34" charset="0"/>
                <a:cs typeface="Arial" panose="020B0604020202020204" pitchFamily="34" charset="0"/>
              </a:rPr>
              <a:t> </a:t>
            </a:r>
            <a:r>
              <a:rPr lang="en-US" sz="2400" dirty="0" err="1">
                <a:solidFill>
                  <a:srgbClr val="000090"/>
                </a:solidFill>
                <a:latin typeface="Arial" panose="020B0604020202020204" pitchFamily="34" charset="0"/>
                <a:cs typeface="Arial" panose="020B0604020202020204" pitchFamily="34" charset="0"/>
              </a:rPr>
              <a:t>nhiệm</a:t>
            </a:r>
            <a:r>
              <a:rPr lang="en-US" sz="2400" dirty="0">
                <a:solidFill>
                  <a:srgbClr val="000090"/>
                </a:solidFill>
                <a:latin typeface="Arial" panose="020B0604020202020204" pitchFamily="34" charset="0"/>
                <a:cs typeface="Arial" panose="020B0604020202020204" pitchFamily="34" charset="0"/>
              </a:rPr>
              <a:t> </a:t>
            </a: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Kỷ</a:t>
            </a:r>
            <a:r>
              <a:rPr lang="en-US" sz="2400" dirty="0">
                <a:solidFill>
                  <a:srgbClr val="000090"/>
                </a:solidFill>
                <a:latin typeface="Arial" panose="020B0604020202020204" pitchFamily="34" charset="0"/>
                <a:cs typeface="Arial" panose="020B0604020202020204" pitchFamily="34" charset="0"/>
              </a:rPr>
              <a:t> c</a:t>
            </a:r>
            <a:r>
              <a:rPr lang="vi-VN" sz="2400" dirty="0">
                <a:solidFill>
                  <a:srgbClr val="000090"/>
                </a:solidFill>
                <a:latin typeface="Arial" panose="020B0604020202020204" pitchFamily="34" charset="0"/>
                <a:cs typeface="Arial" panose="020B0604020202020204" pitchFamily="34" charset="0"/>
              </a:rPr>
              <a:t>ư</a:t>
            </a:r>
            <a:r>
              <a:rPr lang="en-US" sz="2400" dirty="0" err="1">
                <a:solidFill>
                  <a:srgbClr val="000090"/>
                </a:solidFill>
                <a:latin typeface="Arial" panose="020B0604020202020204" pitchFamily="34" charset="0"/>
                <a:cs typeface="Arial" panose="020B0604020202020204" pitchFamily="34" charset="0"/>
              </a:rPr>
              <a:t>ơng</a:t>
            </a:r>
            <a:endParaRPr lang="en-US" sz="2400" dirty="0">
              <a:solidFill>
                <a:srgbClr val="000090"/>
              </a:solidFill>
              <a:latin typeface="Arial" panose="020B0604020202020204" pitchFamily="34" charset="0"/>
              <a:cs typeface="Arial" panose="020B0604020202020204" pitchFamily="34" charset="0"/>
            </a:endParaRPr>
          </a:p>
          <a:p>
            <a:pPr>
              <a:lnSpc>
                <a:spcPct val="110000"/>
              </a:lnSpc>
              <a:spcBef>
                <a:spcPts val="0"/>
              </a:spcBef>
              <a:spcAft>
                <a:spcPts val="150"/>
              </a:spcAft>
            </a:pPr>
            <a:r>
              <a:rPr lang="en-US" sz="2400" dirty="0" err="1">
                <a:solidFill>
                  <a:srgbClr val="000090"/>
                </a:solidFill>
                <a:latin typeface="Arial" panose="020B0604020202020204" pitchFamily="34" charset="0"/>
                <a:cs typeface="Arial" panose="020B0604020202020204" pitchFamily="34" charset="0"/>
              </a:rPr>
              <a:t>Sáng</a:t>
            </a:r>
            <a:r>
              <a:rPr lang="en-US" sz="2400" dirty="0">
                <a:solidFill>
                  <a:srgbClr val="000090"/>
                </a:solidFill>
                <a:latin typeface="Arial" panose="020B0604020202020204" pitchFamily="34" charset="0"/>
                <a:cs typeface="Arial" panose="020B0604020202020204" pitchFamily="34" charset="0"/>
              </a:rPr>
              <a:t> </a:t>
            </a:r>
            <a:r>
              <a:rPr lang="en-US" sz="2400" dirty="0" err="1">
                <a:solidFill>
                  <a:srgbClr val="000090"/>
                </a:solidFill>
                <a:latin typeface="Arial" panose="020B0604020202020204" pitchFamily="34" charset="0"/>
                <a:cs typeface="Arial" panose="020B0604020202020204" pitchFamily="34" charset="0"/>
              </a:rPr>
              <a:t>tạo</a:t>
            </a:r>
            <a:endParaRPr lang="en-US" sz="2400" dirty="0">
              <a:solidFill>
                <a:srgbClr val="000090"/>
              </a:solidFill>
              <a:latin typeface="Arial" panose="020B0604020202020204" pitchFamily="34" charset="0"/>
              <a:cs typeface="Arial" panose="020B0604020202020204" pitchFamily="34" charset="0"/>
            </a:endParaRPr>
          </a:p>
        </p:txBody>
      </p:sp>
      <p:pic>
        <p:nvPicPr>
          <p:cNvPr id="4" name="Picture 3" descr="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716" y="2196041"/>
            <a:ext cx="3904680" cy="2598209"/>
          </a:xfrm>
          <a:prstGeom prst="rect">
            <a:avLst/>
          </a:prstGeom>
        </p:spPr>
      </p:pic>
      <p:sp>
        <p:nvSpPr>
          <p:cNvPr id="5" name="Rectangle 4"/>
          <p:cNvSpPr/>
          <p:nvPr/>
        </p:nvSpPr>
        <p:spPr>
          <a:xfrm>
            <a:off x="836084" y="4945418"/>
            <a:ext cx="4339167" cy="750205"/>
          </a:xfrm>
          <a:prstGeom prst="rect">
            <a:avLst/>
          </a:prstGeom>
        </p:spPr>
        <p:txBody>
          <a:bodyPr wrap="square">
            <a:spAutoFit/>
          </a:bodyPr>
          <a:lstStyle/>
          <a:p>
            <a:pPr algn="ctr" defTabSz="685800"/>
            <a:r>
              <a:rPr lang="pt-BR" sz="1425" i="1" dirty="0" err="1">
                <a:solidFill>
                  <a:prstClr val="black"/>
                </a:solidFill>
                <a:latin typeface="Arial"/>
                <a:cs typeface="Arial"/>
              </a:rPr>
              <a:t>Các</a:t>
            </a:r>
            <a:r>
              <a:rPr lang="pt-BR" sz="1425" i="1" dirty="0">
                <a:solidFill>
                  <a:prstClr val="black"/>
                </a:solidFill>
                <a:latin typeface="Arial"/>
                <a:cs typeface="Arial"/>
              </a:rPr>
              <a:t> </a:t>
            </a:r>
            <a:r>
              <a:rPr lang="pt-BR" sz="1425" i="1" dirty="0" err="1">
                <a:solidFill>
                  <a:prstClr val="black"/>
                </a:solidFill>
                <a:latin typeface="Arial"/>
                <a:cs typeface="Arial"/>
              </a:rPr>
              <a:t>nữ</a:t>
            </a:r>
            <a:r>
              <a:rPr lang="pt-BR" sz="1425" i="1" dirty="0">
                <a:solidFill>
                  <a:prstClr val="black"/>
                </a:solidFill>
                <a:latin typeface="Arial"/>
                <a:cs typeface="Arial"/>
              </a:rPr>
              <a:t> </a:t>
            </a:r>
            <a:r>
              <a:rPr lang="pt-BR" sz="1425" i="1" dirty="0" err="1">
                <a:solidFill>
                  <a:prstClr val="black"/>
                </a:solidFill>
                <a:latin typeface="Arial"/>
                <a:cs typeface="Arial"/>
              </a:rPr>
              <a:t>quân</a:t>
            </a:r>
            <a:r>
              <a:rPr lang="pt-BR" sz="1425" i="1" dirty="0">
                <a:solidFill>
                  <a:prstClr val="black"/>
                </a:solidFill>
                <a:latin typeface="Arial"/>
                <a:cs typeface="Arial"/>
              </a:rPr>
              <a:t> </a:t>
            </a:r>
            <a:r>
              <a:rPr lang="pt-BR" sz="1425" i="1" dirty="0" err="1">
                <a:solidFill>
                  <a:prstClr val="black"/>
                </a:solidFill>
                <a:latin typeface="Arial"/>
                <a:cs typeface="Arial"/>
              </a:rPr>
              <a:t>nhân</a:t>
            </a:r>
            <a:r>
              <a:rPr lang="pt-BR" sz="1425" i="1" dirty="0">
                <a:solidFill>
                  <a:prstClr val="black"/>
                </a:solidFill>
                <a:latin typeface="Arial"/>
                <a:cs typeface="Arial"/>
              </a:rPr>
              <a:t> </a:t>
            </a:r>
            <a:r>
              <a:rPr lang="pt-BR" sz="1425" i="1" dirty="0" err="1">
                <a:solidFill>
                  <a:prstClr val="black"/>
                </a:solidFill>
                <a:latin typeface="Arial"/>
                <a:cs typeface="Arial"/>
              </a:rPr>
              <a:t>của</a:t>
            </a:r>
            <a:r>
              <a:rPr lang="pt-BR" sz="1425" i="1" dirty="0">
                <a:solidFill>
                  <a:prstClr val="black"/>
                </a:solidFill>
                <a:latin typeface="Arial"/>
                <a:cs typeface="Arial"/>
              </a:rPr>
              <a:t> </a:t>
            </a:r>
            <a:r>
              <a:rPr lang="pt-BR" sz="1425" i="1" dirty="0" err="1">
                <a:solidFill>
                  <a:prstClr val="black"/>
                </a:solidFill>
                <a:latin typeface="Arial"/>
                <a:cs typeface="Arial"/>
              </a:rPr>
              <a:t>Đội</a:t>
            </a:r>
            <a:r>
              <a:rPr lang="pt-BR" sz="1425" i="1" dirty="0">
                <a:solidFill>
                  <a:prstClr val="black"/>
                </a:solidFill>
                <a:latin typeface="Arial"/>
                <a:cs typeface="Arial"/>
              </a:rPr>
              <a:t> </a:t>
            </a:r>
            <a:r>
              <a:rPr lang="pt-BR" sz="1425" i="1" dirty="0" err="1">
                <a:solidFill>
                  <a:prstClr val="black"/>
                </a:solidFill>
                <a:latin typeface="Arial"/>
                <a:cs typeface="Arial"/>
              </a:rPr>
              <a:t>Công</a:t>
            </a:r>
            <a:r>
              <a:rPr lang="pt-BR" sz="1425" i="1" dirty="0">
                <a:solidFill>
                  <a:prstClr val="black"/>
                </a:solidFill>
                <a:latin typeface="Arial"/>
                <a:cs typeface="Arial"/>
              </a:rPr>
              <a:t> </a:t>
            </a:r>
            <a:r>
              <a:rPr lang="pt-BR" sz="1425" i="1" dirty="0" err="1">
                <a:solidFill>
                  <a:prstClr val="black"/>
                </a:solidFill>
                <a:latin typeface="Arial"/>
                <a:cs typeface="Arial"/>
              </a:rPr>
              <a:t>binh</a:t>
            </a:r>
            <a:r>
              <a:rPr lang="pt-BR" sz="1425" i="1" dirty="0">
                <a:solidFill>
                  <a:prstClr val="black"/>
                </a:solidFill>
                <a:latin typeface="Arial"/>
                <a:cs typeface="Arial"/>
              </a:rPr>
              <a:t> </a:t>
            </a:r>
            <a:r>
              <a:rPr lang="pt-BR" sz="1425" i="1" dirty="0" err="1">
                <a:solidFill>
                  <a:prstClr val="black"/>
                </a:solidFill>
                <a:latin typeface="Arial"/>
                <a:cs typeface="Arial"/>
              </a:rPr>
              <a:t>số</a:t>
            </a:r>
            <a:r>
              <a:rPr lang="pt-BR" sz="1425" i="1" dirty="0">
                <a:solidFill>
                  <a:prstClr val="black"/>
                </a:solidFill>
                <a:latin typeface="Arial"/>
                <a:cs typeface="Arial"/>
              </a:rPr>
              <a:t> 1</a:t>
            </a:r>
            <a:br>
              <a:rPr lang="pt-BR" sz="1425" i="1" dirty="0">
                <a:solidFill>
                  <a:prstClr val="black"/>
                </a:solidFill>
                <a:latin typeface="Arial"/>
                <a:cs typeface="Arial"/>
              </a:rPr>
            </a:br>
            <a:r>
              <a:rPr lang="pt-BR" sz="1425" i="1" dirty="0">
                <a:solidFill>
                  <a:prstClr val="black"/>
                </a:solidFill>
                <a:latin typeface="Arial"/>
                <a:cs typeface="Arial"/>
              </a:rPr>
              <a:t> </a:t>
            </a:r>
            <a:r>
              <a:rPr lang="pt-BR" sz="1425" i="1" dirty="0" err="1">
                <a:solidFill>
                  <a:prstClr val="black"/>
                </a:solidFill>
                <a:latin typeface="Arial"/>
                <a:cs typeface="Arial"/>
              </a:rPr>
              <a:t>lên</a:t>
            </a:r>
            <a:r>
              <a:rPr lang="pt-BR" sz="1425" i="1" dirty="0">
                <a:solidFill>
                  <a:prstClr val="black"/>
                </a:solidFill>
                <a:latin typeface="Arial"/>
                <a:cs typeface="Arial"/>
              </a:rPr>
              <a:t> </a:t>
            </a:r>
            <a:r>
              <a:rPr lang="pt-BR" sz="1425" i="1" dirty="0" err="1">
                <a:solidFill>
                  <a:prstClr val="black"/>
                </a:solidFill>
                <a:latin typeface="Arial"/>
                <a:cs typeface="Arial"/>
              </a:rPr>
              <a:t>đường</a:t>
            </a:r>
            <a:r>
              <a:rPr lang="pt-BR" sz="1425" i="1" dirty="0">
                <a:solidFill>
                  <a:prstClr val="black"/>
                </a:solidFill>
                <a:latin typeface="Arial"/>
                <a:cs typeface="Arial"/>
              </a:rPr>
              <a:t> </a:t>
            </a:r>
            <a:r>
              <a:rPr lang="pt-BR" sz="1425" i="1" dirty="0" err="1">
                <a:solidFill>
                  <a:prstClr val="black"/>
                </a:solidFill>
                <a:latin typeface="Arial"/>
                <a:cs typeface="Arial"/>
              </a:rPr>
              <a:t>làm</a:t>
            </a:r>
            <a:r>
              <a:rPr lang="pt-BR" sz="1425" i="1" dirty="0">
                <a:solidFill>
                  <a:prstClr val="black"/>
                </a:solidFill>
                <a:latin typeface="Arial"/>
                <a:cs typeface="Arial"/>
              </a:rPr>
              <a:t> </a:t>
            </a:r>
            <a:r>
              <a:rPr lang="pt-BR" sz="1425" i="1" dirty="0" err="1">
                <a:solidFill>
                  <a:prstClr val="black"/>
                </a:solidFill>
                <a:latin typeface="Arial"/>
                <a:cs typeface="Arial"/>
              </a:rPr>
              <a:t>nhiệm</a:t>
            </a:r>
            <a:r>
              <a:rPr lang="pt-BR" sz="1425" i="1" dirty="0">
                <a:solidFill>
                  <a:prstClr val="black"/>
                </a:solidFill>
                <a:latin typeface="Arial"/>
                <a:cs typeface="Arial"/>
              </a:rPr>
              <a:t> </a:t>
            </a:r>
            <a:r>
              <a:rPr lang="pt-BR" sz="1425" i="1" dirty="0" err="1">
                <a:solidFill>
                  <a:prstClr val="black"/>
                </a:solidFill>
                <a:latin typeface="Arial"/>
                <a:cs typeface="Arial"/>
              </a:rPr>
              <a:t>vụ</a:t>
            </a:r>
            <a:r>
              <a:rPr lang="pt-BR" sz="1425" i="1" dirty="0">
                <a:solidFill>
                  <a:prstClr val="black"/>
                </a:solidFill>
                <a:latin typeface="Arial"/>
                <a:cs typeface="Arial"/>
              </a:rPr>
              <a:t> </a:t>
            </a:r>
            <a:r>
              <a:rPr lang="pt-BR" sz="1425" i="1" dirty="0" err="1">
                <a:solidFill>
                  <a:prstClr val="black"/>
                </a:solidFill>
                <a:latin typeface="Arial"/>
                <a:cs typeface="Arial"/>
              </a:rPr>
              <a:t>gìn</a:t>
            </a:r>
            <a:r>
              <a:rPr lang="pt-BR" sz="1425" i="1" dirty="0">
                <a:solidFill>
                  <a:prstClr val="black"/>
                </a:solidFill>
                <a:latin typeface="Arial"/>
                <a:cs typeface="Arial"/>
              </a:rPr>
              <a:t> </a:t>
            </a:r>
            <a:r>
              <a:rPr lang="pt-BR" sz="1425" i="1" dirty="0" err="1">
                <a:solidFill>
                  <a:prstClr val="black"/>
                </a:solidFill>
                <a:latin typeface="Arial"/>
                <a:cs typeface="Arial"/>
              </a:rPr>
              <a:t>giữ</a:t>
            </a:r>
            <a:r>
              <a:rPr lang="pt-BR" sz="1425" i="1" dirty="0">
                <a:solidFill>
                  <a:prstClr val="black"/>
                </a:solidFill>
                <a:latin typeface="Arial"/>
                <a:cs typeface="Arial"/>
              </a:rPr>
              <a:t> </a:t>
            </a:r>
            <a:r>
              <a:rPr lang="pt-BR" sz="1425" i="1" dirty="0" err="1">
                <a:solidFill>
                  <a:prstClr val="black"/>
                </a:solidFill>
                <a:latin typeface="Arial"/>
                <a:cs typeface="Arial"/>
              </a:rPr>
              <a:t>hòa</a:t>
            </a:r>
            <a:r>
              <a:rPr lang="pt-BR" sz="1425" i="1" dirty="0">
                <a:solidFill>
                  <a:prstClr val="black"/>
                </a:solidFill>
                <a:latin typeface="Arial"/>
                <a:cs typeface="Arial"/>
              </a:rPr>
              <a:t> </a:t>
            </a:r>
            <a:r>
              <a:rPr lang="pt-BR" sz="1425" i="1" dirty="0" err="1">
                <a:solidFill>
                  <a:prstClr val="black"/>
                </a:solidFill>
                <a:latin typeface="Arial"/>
                <a:cs typeface="Arial"/>
              </a:rPr>
              <a:t>bình</a:t>
            </a:r>
            <a:br>
              <a:rPr lang="pt-BR" sz="1425" i="1" dirty="0">
                <a:solidFill>
                  <a:prstClr val="black"/>
                </a:solidFill>
                <a:latin typeface="Arial"/>
                <a:cs typeface="Arial"/>
              </a:rPr>
            </a:br>
            <a:r>
              <a:rPr lang="pt-BR" sz="1425" i="1" dirty="0">
                <a:solidFill>
                  <a:prstClr val="black"/>
                </a:solidFill>
                <a:latin typeface="Arial"/>
                <a:cs typeface="Arial"/>
              </a:rPr>
              <a:t> </a:t>
            </a:r>
            <a:r>
              <a:rPr lang="pt-BR" sz="1425" i="1" dirty="0" err="1">
                <a:solidFill>
                  <a:prstClr val="black"/>
                </a:solidFill>
                <a:latin typeface="Arial"/>
                <a:cs typeface="Arial"/>
              </a:rPr>
              <a:t>Liên</a:t>
            </a:r>
            <a:r>
              <a:rPr lang="pt-BR" sz="1425" i="1" dirty="0">
                <a:solidFill>
                  <a:prstClr val="black"/>
                </a:solidFill>
                <a:latin typeface="Arial"/>
                <a:cs typeface="Arial"/>
              </a:rPr>
              <a:t> </a:t>
            </a:r>
            <a:r>
              <a:rPr lang="pt-BR" sz="1425" i="1" dirty="0" err="1">
                <a:solidFill>
                  <a:prstClr val="black"/>
                </a:solidFill>
                <a:latin typeface="Arial"/>
                <a:cs typeface="Arial"/>
              </a:rPr>
              <a:t>hợp</a:t>
            </a:r>
            <a:r>
              <a:rPr lang="pt-BR" sz="1425" i="1" dirty="0">
                <a:solidFill>
                  <a:prstClr val="black"/>
                </a:solidFill>
                <a:latin typeface="Arial"/>
                <a:cs typeface="Arial"/>
              </a:rPr>
              <a:t> </a:t>
            </a:r>
            <a:r>
              <a:rPr lang="pt-BR" sz="1425" i="1" dirty="0" err="1">
                <a:solidFill>
                  <a:prstClr val="black"/>
                </a:solidFill>
                <a:latin typeface="Arial"/>
                <a:cs typeface="Arial"/>
              </a:rPr>
              <a:t>quốc</a:t>
            </a:r>
            <a:r>
              <a:rPr lang="pt-BR" sz="1425" i="1" dirty="0">
                <a:solidFill>
                  <a:prstClr val="black"/>
                </a:solidFill>
                <a:latin typeface="Arial"/>
                <a:cs typeface="Arial"/>
              </a:rPr>
              <a:t> </a:t>
            </a:r>
            <a:r>
              <a:rPr lang="pt-BR" sz="1425" i="1" dirty="0" err="1">
                <a:solidFill>
                  <a:prstClr val="black"/>
                </a:solidFill>
                <a:latin typeface="Arial"/>
                <a:cs typeface="Arial"/>
              </a:rPr>
              <a:t>tại</a:t>
            </a:r>
            <a:r>
              <a:rPr lang="pt-BR" sz="1425" i="1" dirty="0">
                <a:solidFill>
                  <a:prstClr val="black"/>
                </a:solidFill>
                <a:latin typeface="Arial"/>
                <a:cs typeface="Arial"/>
              </a:rPr>
              <a:t> </a:t>
            </a:r>
            <a:r>
              <a:rPr lang="pt-BR" sz="1425" i="1" dirty="0" err="1">
                <a:solidFill>
                  <a:prstClr val="black"/>
                </a:solidFill>
                <a:latin typeface="Arial"/>
                <a:cs typeface="Arial"/>
              </a:rPr>
              <a:t>Abyei</a:t>
            </a:r>
            <a:r>
              <a:rPr lang="pt-BR" sz="1425" i="1" dirty="0">
                <a:solidFill>
                  <a:prstClr val="black"/>
                </a:solidFill>
                <a:latin typeface="Arial"/>
                <a:cs typeface="Arial"/>
              </a:rPr>
              <a:t> </a:t>
            </a:r>
            <a:r>
              <a:rPr lang="pt-BR" sz="1425" i="1" dirty="0" err="1">
                <a:solidFill>
                  <a:prstClr val="black"/>
                </a:solidFill>
                <a:latin typeface="Arial"/>
                <a:cs typeface="Arial"/>
              </a:rPr>
              <a:t>và</a:t>
            </a:r>
            <a:r>
              <a:rPr lang="pt-BR" sz="1425" i="1" dirty="0">
                <a:solidFill>
                  <a:prstClr val="black"/>
                </a:solidFill>
                <a:latin typeface="Arial"/>
                <a:cs typeface="Arial"/>
              </a:rPr>
              <a:t> Nam </a:t>
            </a:r>
            <a:r>
              <a:rPr lang="pt-BR" sz="1425" i="1" dirty="0" err="1">
                <a:solidFill>
                  <a:prstClr val="black"/>
                </a:solidFill>
                <a:latin typeface="Arial"/>
                <a:cs typeface="Arial"/>
              </a:rPr>
              <a:t>sudan</a:t>
            </a:r>
            <a:endParaRPr lang="en-US" sz="1425" dirty="0">
              <a:solidFill>
                <a:prstClr val="black"/>
              </a:solidFill>
              <a:latin typeface="Arial"/>
              <a:cs typeface="Arial"/>
            </a:endParaRPr>
          </a:p>
        </p:txBody>
      </p:sp>
    </p:spTree>
    <p:extLst>
      <p:ext uri="{BB962C8B-B14F-4D97-AF65-F5344CB8AC3E}">
        <p14:creationId xmlns:p14="http://schemas.microsoft.com/office/powerpoint/2010/main" val="702214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793304" y="1660742"/>
            <a:ext cx="6234830" cy="2950488"/>
          </a:xfrm>
          <a:prstGeom prst="rect">
            <a:avLst/>
          </a:prstGeom>
          <a:noFill/>
          <a:ln>
            <a:solidFill>
              <a:srgbClr val="FFFF00"/>
            </a:solidFill>
          </a:ln>
        </p:spPr>
        <p:txBody>
          <a:bodyPr wrap="square" lIns="91440" tIns="274320" bIns="274320">
            <a:spAutoFit/>
          </a:bodyPr>
          <a:lstStyle/>
          <a:p>
            <a:pPr lvl="0" algn="just" defTabSz="914400" fontAlgn="base">
              <a:lnSpc>
                <a:spcPts val="3800"/>
              </a:lnSpc>
              <a:spcBef>
                <a:spcPts val="200"/>
              </a:spcBef>
              <a:spcAft>
                <a:spcPts val="200"/>
              </a:spcAft>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II. </a:t>
            </a:r>
            <a:r>
              <a:rPr lang="en-US" sz="2800" b="1" dirty="0">
                <a:solidFill>
                  <a:schemeClr val="bg1"/>
                </a:solidFill>
                <a:latin typeface="Arial" panose="020B0604020202020204" pitchFamily="34" charset="0"/>
                <a:cs typeface="Arial" panose="020B0604020202020204" pitchFamily="34" charset="0"/>
              </a:rPr>
              <a:t>NHIỆM VỤ, GIẢI PHÁP           PHÁT HUY GIÁ TRỊ VĂN HOÁ, CON NGƯỜI VIỆT NAM TRONG KHÔNG GIAN VĂN HOÁ HỒ CHÍ MINH TẠI THÀNH PHỐ HỒ CHÍ MINH</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3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64884" y="236173"/>
            <a:ext cx="6781800" cy="492443"/>
          </a:xfrm>
          <a:prstGeom prst="rect">
            <a:avLst/>
          </a:prstGeom>
          <a:noFill/>
          <a:ln w="25400">
            <a:solidFill>
              <a:srgbClr val="FFFF00"/>
            </a:solid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FF00"/>
                </a:solidFill>
                <a:effectLst/>
                <a:uLnTx/>
                <a:uFillTx/>
                <a:latin typeface="Arial" charset="0"/>
                <a:ea typeface="+mn-ea"/>
                <a:cs typeface="+mn-cs"/>
              </a:rPr>
              <a:t>1. KHÔNG GIAN VĂN HÓA HỒ CHÍ MINH</a:t>
            </a:r>
            <a:endParaRPr kumimoji="0" lang="en-US" sz="2600" b="1" i="0" u="none" strike="noStrike" kern="1200" cap="none" spc="0" normalizeH="0" baseline="0" noProof="0" dirty="0">
              <a:ln w="9525">
                <a:solidFill>
                  <a:prstClr val="white"/>
                </a:solidFill>
                <a:prstDash val="solid"/>
              </a:ln>
              <a:solidFill>
                <a:srgbClr val="00FF00"/>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sp>
        <p:nvSpPr>
          <p:cNvPr id="3" name="Rectangle 2"/>
          <p:cNvSpPr/>
          <p:nvPr/>
        </p:nvSpPr>
        <p:spPr>
          <a:xfrm>
            <a:off x="2971800" y="1143002"/>
            <a:ext cx="5600700" cy="2985433"/>
          </a:xfrm>
          <a:prstGeom prst="rect">
            <a:avLst/>
          </a:prstGeom>
          <a:noFill/>
          <a:ln>
            <a:solidFill>
              <a:srgbClr val="FFFF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Calibri"/>
                <a:ea typeface="+mn-ea"/>
                <a:cs typeface="+mn-cs"/>
              </a:rPr>
              <a:t>“</a:t>
            </a:r>
            <a:r>
              <a:rPr kumimoji="0" lang="vi-VN" sz="2400" b="1" i="1" u="none" strike="noStrike" kern="1200" cap="none" spc="0" normalizeH="0" baseline="0" noProof="0">
                <a:ln>
                  <a:noFill/>
                </a:ln>
                <a:solidFill>
                  <a:prstClr val="white"/>
                </a:solidFill>
                <a:effectLst/>
                <a:uLnTx/>
                <a:uFillTx/>
                <a:latin typeface="Arial" panose="020B0604020202020204" pitchFamily="34" charset="0"/>
                <a:ea typeface="+mn-ea"/>
                <a:cs typeface="+mn-cs"/>
              </a:rPr>
              <a:t>Thành ủy cần nhận thức đầy đủ, sâu sắc hơn vai trò, vị trí, tầm quan trọng đặc biệt của thành phố được mang tên Bác Hồ kính yêu, đây là điều có ý nghĩa vô cùng sâu sắc…</a:t>
            </a:r>
            <a:r>
              <a:rPr kumimoji="0" lang="en-US" sz="2400" b="1" i="1" u="none" strike="noStrike" kern="1200" cap="none" spc="0" normalizeH="0" baseline="0" noProof="0">
                <a:ln>
                  <a:noFill/>
                </a:ln>
                <a:solidFill>
                  <a:prstClr val="white"/>
                </a:solidFill>
                <a:effectLst/>
                <a:uLnTx/>
                <a:uFillTx/>
                <a:latin typeface="Calibri"/>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charset="0"/>
                <a:ea typeface="+mn-ea"/>
                <a:cs typeface="+mn-cs"/>
              </a:rPr>
              <a:t>	</a:t>
            </a:r>
            <a:r>
              <a:rPr kumimoji="0" lang="en-US" sz="2000" b="0" i="1" u="none" strike="noStrike" kern="1200" cap="none" spc="0" normalizeH="0" baseline="0" noProof="0">
                <a:ln>
                  <a:noFill/>
                </a:ln>
                <a:solidFill>
                  <a:prstClr val="white"/>
                </a:solidFill>
                <a:effectLst/>
                <a:uLnTx/>
                <a:uFillTx/>
                <a:latin typeface="Arial" charset="0"/>
                <a:ea typeface="+mn-ea"/>
                <a:cs typeface="+mn-cs"/>
              </a:rPr>
              <a:t>Tổng Bí thư, Chủ tịch nước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Arial" charset="0"/>
                <a:ea typeface="+mn-ea"/>
                <a:cs typeface="+mn-cs"/>
              </a:rPr>
              <a:t>	Nguyễn Phú Trọng</a:t>
            </a:r>
            <a:endParaRPr kumimoji="0" lang="en-US" sz="2800" b="0" i="1" u="none" strike="noStrike" kern="1200" cap="none" spc="0" normalizeH="0" baseline="0" noProof="0">
              <a:ln>
                <a:noFill/>
              </a:ln>
              <a:solidFill>
                <a:prstClr val="white"/>
              </a:solidFill>
              <a:effectLst/>
              <a:uLnTx/>
              <a:uFillTx/>
              <a:latin typeface="Arial" charset="0"/>
              <a:ea typeface="+mn-ea"/>
              <a:cs typeface="+mn-cs"/>
            </a:endParaRPr>
          </a:p>
        </p:txBody>
      </p:sp>
      <p:pic>
        <p:nvPicPr>
          <p:cNvPr id="18434" name="Picture 2" descr="Tổng bí thư chủ trì buổi làm việc của Bộ Chính trị với Thành ủy TP.HCM |  Thời sự | Thanh Niên">
            <a:extLst>
              <a:ext uri="{FF2B5EF4-FFF2-40B4-BE49-F238E27FC236}">
                <a16:creationId xmlns:a16="http://schemas.microsoft.com/office/drawing/2014/main" id="{47184376-5CF4-4116-B4CF-2299D22F52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34" r="2157"/>
          <a:stretch/>
        </p:blipFill>
        <p:spPr bwMode="auto">
          <a:xfrm>
            <a:off x="3505200" y="4177440"/>
            <a:ext cx="2850684" cy="1842360"/>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12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dissolve">
                                      <p:cBhvr>
                                        <p:cTn id="10" dur="25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64884" y="236173"/>
            <a:ext cx="6781800" cy="492443"/>
          </a:xfrm>
          <a:prstGeom prst="rect">
            <a:avLst/>
          </a:prstGeom>
          <a:noFill/>
          <a:ln w="25400">
            <a:solidFill>
              <a:srgbClr val="FFFF00"/>
            </a:solid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FF00"/>
                </a:solidFill>
                <a:effectLst/>
                <a:uLnTx/>
                <a:uFillTx/>
                <a:latin typeface="Arial" charset="0"/>
                <a:ea typeface="+mn-ea"/>
                <a:cs typeface="+mn-cs"/>
              </a:rPr>
              <a:t>KHÔNG GIAN VĂN HÓA HỒ CHÍ MINH</a:t>
            </a:r>
            <a:endParaRPr kumimoji="0" lang="en-US" sz="2600" b="1" i="0" u="none" strike="noStrike" kern="1200" cap="none" spc="0" normalizeH="0" baseline="0" noProof="0">
              <a:ln w="9525">
                <a:solidFill>
                  <a:prstClr val="white"/>
                </a:solidFill>
                <a:prstDash val="solid"/>
              </a:ln>
              <a:solidFill>
                <a:srgbClr val="00FF00"/>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sp>
        <p:nvSpPr>
          <p:cNvPr id="3" name="Rectangle 2"/>
          <p:cNvSpPr/>
          <p:nvPr/>
        </p:nvSpPr>
        <p:spPr>
          <a:xfrm>
            <a:off x="2743200" y="914400"/>
            <a:ext cx="4876800" cy="4154984"/>
          </a:xfrm>
          <a:prstGeom prst="rect">
            <a:avLst/>
          </a:prstGeom>
          <a:noFill/>
          <a:ln>
            <a:solidFill>
              <a:srgbClr val="FFFF00"/>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Xây dựng Thành phố Hồ Chí Minh trở thành một </a:t>
            </a:r>
            <a:r>
              <a:rPr kumimoji="0" lang="en-US" sz="2400" b="1" i="0" u="sng" strike="noStrike" kern="1200" cap="none" spc="0" normalizeH="0" baseline="0" noProof="0">
                <a:ln>
                  <a:noFill/>
                </a:ln>
                <a:solidFill>
                  <a:srgbClr val="00FF00"/>
                </a:solidFill>
                <a:effectLst/>
                <a:uLnTx/>
                <a:uFillTx/>
                <a:latin typeface="Arial" panose="020B0604020202020204" pitchFamily="34" charset="0"/>
                <a:ea typeface="+mn-ea"/>
                <a:cs typeface="Arial" panose="020B0604020202020204" pitchFamily="34" charset="0"/>
              </a:rPr>
              <a:t>không gian văn hóa Hồ Chí Minh,</a:t>
            </a: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nơi tư tưởng, đạo đức, phong cách và sự nghiệp của Chủ tịch Hồ Chí Minh luôn hiện hữu thường xuyên, trở thành </a:t>
            </a:r>
            <a:r>
              <a:rPr kumimoji="0" lang="en-US" sz="2400" b="1" i="0" u="sng" strike="noStrike" kern="1200" cap="none" spc="0" normalizeH="0" baseline="0" noProof="0">
                <a:ln>
                  <a:noFill/>
                </a:ln>
                <a:solidFill>
                  <a:srgbClr val="00FF00"/>
                </a:solidFill>
                <a:effectLst/>
                <a:uLnTx/>
                <a:uFillTx/>
                <a:latin typeface="Arial" panose="020B0604020202020204" pitchFamily="34" charset="0"/>
                <a:ea typeface="+mn-ea"/>
                <a:cs typeface="Arial" panose="020B0604020202020204" pitchFamily="34" charset="0"/>
              </a:rPr>
              <a:t>tài sản tinh thần, giá trị văn hóa đặc trưng </a:t>
            </a: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của người dân, cán bộ, đảng viên của thành phố mang tên Bác.</a:t>
            </a:r>
            <a:endParaRPr kumimoji="0" lang="en-US" sz="36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2" descr="Bến Nhà Rồng ngày ấy, bây giờ">
            <a:extLst>
              <a:ext uri="{FF2B5EF4-FFF2-40B4-BE49-F238E27FC236}">
                <a16:creationId xmlns:a16="http://schemas.microsoft.com/office/drawing/2014/main" id="{6AD372CE-5802-4737-9596-638D6958F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013797"/>
            <a:ext cx="1371600" cy="9252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 name="Picture 4" descr="http://www.vietnamtourism.com/imguploads/tourist/2014/TPHoChiMinh/30TPHCM0100nho.jpg">
            <a:extLst>
              <a:ext uri="{FF2B5EF4-FFF2-40B4-BE49-F238E27FC236}">
                <a16:creationId xmlns:a16="http://schemas.microsoft.com/office/drawing/2014/main" id="{5A927D63-B4F5-46FC-A7A9-80D3AB0E59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12" r="5570"/>
          <a:stretch/>
        </p:blipFill>
        <p:spPr bwMode="auto">
          <a:xfrm>
            <a:off x="7715005" y="1905000"/>
            <a:ext cx="1352797" cy="95171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0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E606-2A94-40E5-B3F5-30174B692919}"/>
              </a:ext>
            </a:extLst>
          </p:cNvPr>
          <p:cNvSpPr>
            <a:spLocks noGrp="1"/>
          </p:cNvSpPr>
          <p:nvPr>
            <p:ph type="title"/>
          </p:nvPr>
        </p:nvSpPr>
        <p:spPr>
          <a:xfrm>
            <a:off x="562390" y="248195"/>
            <a:ext cx="8042276" cy="814938"/>
          </a:xfrm>
        </p:spPr>
        <p:txBody>
          <a:bodyPr/>
          <a:lstStyle/>
          <a:p>
            <a:r>
              <a:rPr lang="vi-VN" sz="3200" b="1" dirty="0">
                <a:latin typeface="Arial"/>
                <a:cs typeface="Arial"/>
              </a:rPr>
              <a:t>Yếu tố cấu thành Không gian Văn hóa</a:t>
            </a:r>
            <a:endParaRPr lang="en-US" sz="3200" b="1"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669669"/>
              </p:ext>
            </p:extLst>
          </p:nvPr>
        </p:nvGraphicFramePr>
        <p:xfrm>
          <a:off x="0" y="1306286"/>
          <a:ext cx="9111342" cy="4619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0713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gray">
          <a:xfrm rot="5400000">
            <a:off x="1066246" y="2258479"/>
            <a:ext cx="2030430" cy="1323477"/>
          </a:xfrm>
          <a:prstGeom prst="rect">
            <a:avLst/>
          </a:prstGeom>
          <a:gradFill rotWithShape="1">
            <a:gsLst>
              <a:gs pos="0">
                <a:schemeClr val="folHlink">
                  <a:gamma/>
                  <a:tint val="0"/>
                  <a:invGamma/>
                  <a:alpha val="0"/>
                </a:schemeClr>
              </a:gs>
              <a:gs pos="100000">
                <a:schemeClr val="fo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5" name="Rectangle 3"/>
          <p:cNvSpPr>
            <a:spLocks noChangeArrowheads="1"/>
          </p:cNvSpPr>
          <p:nvPr/>
        </p:nvSpPr>
        <p:spPr bwMode="gray">
          <a:xfrm>
            <a:off x="2935330" y="5179406"/>
            <a:ext cx="2164798" cy="1295400"/>
          </a:xfrm>
          <a:prstGeom prst="rect">
            <a:avLst/>
          </a:prstGeom>
          <a:gradFill rotWithShape="1">
            <a:gsLst>
              <a:gs pos="0">
                <a:schemeClr val="hlink">
                  <a:gamma/>
                  <a:tint val="0"/>
                  <a:invGamma/>
                  <a:alpha val="0"/>
                </a:schemeClr>
              </a:gs>
              <a:gs pos="100000">
                <a:schemeClr val="hlink">
                  <a:alpha val="5000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6" name="Rectangle 4"/>
          <p:cNvSpPr>
            <a:spLocks noChangeArrowheads="1"/>
          </p:cNvSpPr>
          <p:nvPr/>
        </p:nvSpPr>
        <p:spPr bwMode="gray">
          <a:xfrm rot="5400000">
            <a:off x="6276975" y="3955816"/>
            <a:ext cx="1771650" cy="1524000"/>
          </a:xfrm>
          <a:prstGeom prst="rect">
            <a:avLst/>
          </a:prstGeom>
          <a:gradFill rotWithShape="1">
            <a:gsLst>
              <a:gs pos="0">
                <a:schemeClr val="accent2">
                  <a:alpha val="50000"/>
                </a:schemeClr>
              </a:gs>
              <a:gs pos="100000">
                <a:schemeClr val="accent2">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57" name="Rectangle 5"/>
          <p:cNvSpPr>
            <a:spLocks noChangeArrowheads="1"/>
          </p:cNvSpPr>
          <p:nvPr/>
        </p:nvSpPr>
        <p:spPr bwMode="gray">
          <a:xfrm>
            <a:off x="4203166" y="1349394"/>
            <a:ext cx="1799850" cy="1219200"/>
          </a:xfrm>
          <a:prstGeom prst="rect">
            <a:avLst/>
          </a:prstGeom>
          <a:gradFill rotWithShape="1">
            <a:gsLst>
              <a:gs pos="0">
                <a:schemeClr val="accent1">
                  <a:alpha val="50000"/>
                </a:schemeClr>
              </a:gs>
              <a:gs pos="100000">
                <a:schemeClr val="accent1">
                  <a:gamma/>
                  <a:tint val="0"/>
                  <a:invGamma/>
                  <a:alpha val="0"/>
                </a:schemeClr>
              </a:gs>
            </a:gsLst>
            <a:lin ang="0" scaled="1"/>
          </a:gra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nvGrpSpPr>
          <p:cNvPr id="23558" name="Group 6"/>
          <p:cNvGrpSpPr>
            <a:grpSpLocks/>
          </p:cNvGrpSpPr>
          <p:nvPr/>
        </p:nvGrpSpPr>
        <p:grpSpPr bwMode="auto">
          <a:xfrm>
            <a:off x="2758898" y="1284527"/>
            <a:ext cx="1423292" cy="1322388"/>
            <a:chOff x="4320" y="1152"/>
            <a:chExt cx="414" cy="402"/>
          </a:xfrm>
        </p:grpSpPr>
        <p:sp>
          <p:nvSpPr>
            <p:cNvPr id="23559" name="AutoShape 7"/>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0" name="Freeform 8"/>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1" name="Group 9"/>
          <p:cNvGrpSpPr>
            <a:grpSpLocks/>
          </p:cNvGrpSpPr>
          <p:nvPr/>
        </p:nvGrpSpPr>
        <p:grpSpPr bwMode="auto">
          <a:xfrm>
            <a:off x="6448241" y="2637552"/>
            <a:ext cx="1423292" cy="1322387"/>
            <a:chOff x="4320" y="1152"/>
            <a:chExt cx="414" cy="402"/>
          </a:xfrm>
        </p:grpSpPr>
        <p:sp>
          <p:nvSpPr>
            <p:cNvPr id="23562" name="AutoShape 10"/>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3" name="Freeform 11"/>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4" name="Group 12"/>
          <p:cNvGrpSpPr>
            <a:grpSpLocks/>
          </p:cNvGrpSpPr>
          <p:nvPr/>
        </p:nvGrpSpPr>
        <p:grpSpPr bwMode="auto">
          <a:xfrm>
            <a:off x="5039396" y="5179535"/>
            <a:ext cx="1423292" cy="1350962"/>
            <a:chOff x="4320" y="1152"/>
            <a:chExt cx="414" cy="402"/>
          </a:xfrm>
        </p:grpSpPr>
        <p:sp>
          <p:nvSpPr>
            <p:cNvPr id="23565" name="AutoShape 13"/>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6" name="Freeform 14"/>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grpSp>
        <p:nvGrpSpPr>
          <p:cNvPr id="23567" name="Group 15"/>
          <p:cNvGrpSpPr>
            <a:grpSpLocks/>
          </p:cNvGrpSpPr>
          <p:nvPr/>
        </p:nvGrpSpPr>
        <p:grpSpPr bwMode="auto">
          <a:xfrm>
            <a:off x="1343523" y="3862101"/>
            <a:ext cx="1423292" cy="1322387"/>
            <a:chOff x="4320" y="1152"/>
            <a:chExt cx="414" cy="402"/>
          </a:xfrm>
        </p:grpSpPr>
        <p:sp>
          <p:nvSpPr>
            <p:cNvPr id="23568" name="AutoShape 16"/>
            <p:cNvSpPr>
              <a:spLocks noChangeArrowheads="1"/>
            </p:cNvSpPr>
            <p:nvPr/>
          </p:nvSpPr>
          <p:spPr bwMode="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sp>
          <p:nvSpPr>
            <p:cNvPr id="23569" name="Freeform 17"/>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grpSp>
      <p:sp>
        <p:nvSpPr>
          <p:cNvPr id="23570" name="Rectangle 18"/>
          <p:cNvSpPr>
            <a:spLocks noChangeArrowheads="1"/>
          </p:cNvSpPr>
          <p:nvPr/>
        </p:nvSpPr>
        <p:spPr bwMode="auto">
          <a:xfrm>
            <a:off x="188930" y="1930302"/>
            <a:ext cx="2498825" cy="1815882"/>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charset="0"/>
                <a:ea typeface="+mn-ea"/>
                <a:cs typeface="+mn-cs"/>
              </a:rPr>
              <a:t>Đời</a:t>
            </a:r>
            <a:r>
              <a:rPr kumimoji="0" lang="en-US" sz="2800" b="1" i="0" u="none" strike="noStrike" kern="1200" cap="none" spc="0" normalizeH="0" baseline="0" noProof="0" dirty="0">
                <a:ln>
                  <a:noFill/>
                </a:ln>
                <a:solidFill>
                  <a:srgbClr val="C00000"/>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charset="0"/>
                <a:ea typeface="+mn-ea"/>
                <a:cs typeface="+mn-cs"/>
              </a:rPr>
              <a:t>sống</a:t>
            </a:r>
            <a:r>
              <a:rPr kumimoji="0" lang="en-US" sz="2800" b="1" i="0" u="none" strike="noStrike" kern="1200" cap="none" spc="0" normalizeH="0" baseline="0" noProof="0" dirty="0">
                <a:ln>
                  <a:noFill/>
                </a:ln>
                <a:solidFill>
                  <a:srgbClr val="C00000"/>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charset="0"/>
                <a:ea typeface="+mn-ea"/>
                <a:cs typeface="+mn-cs"/>
              </a:rPr>
              <a:t>môi</a:t>
            </a:r>
            <a:r>
              <a:rPr kumimoji="0" lang="en-US" sz="2800" b="1" i="0" u="none" strike="noStrike" kern="1200" cap="none" spc="0" normalizeH="0" baseline="0" noProof="0" dirty="0">
                <a:ln>
                  <a:noFill/>
                </a:ln>
                <a:solidFill>
                  <a:srgbClr val="C00000"/>
                </a:solidFill>
                <a:effectLst/>
                <a:uLnTx/>
                <a:uFillTx/>
                <a:latin typeface="Arial" charset="0"/>
                <a:ea typeface="+mn-ea"/>
                <a:cs typeface="+mn-cs"/>
              </a:rPr>
              <a:t> </a:t>
            </a:r>
            <a:r>
              <a:rPr kumimoji="0" lang="en-US" sz="2800" b="1" i="0" u="none" strike="noStrike" kern="1200" cap="none" spc="0" normalizeH="0" baseline="0" noProof="0" dirty="0" err="1">
                <a:ln>
                  <a:noFill/>
                </a:ln>
                <a:solidFill>
                  <a:srgbClr val="C00000"/>
                </a:solidFill>
                <a:effectLst/>
                <a:uLnTx/>
                <a:uFillTx/>
                <a:latin typeface="Arial" charset="0"/>
                <a:ea typeface="+mn-ea"/>
                <a:cs typeface="+mn-cs"/>
              </a:rPr>
              <a:t>trường</a:t>
            </a:r>
            <a:r>
              <a:rPr kumimoji="0" lang="en-US" sz="2800" b="1" i="0" u="none" strike="noStrike" kern="1200" cap="none" spc="0" normalizeH="0" baseline="0" noProof="0" dirty="0">
                <a:ln>
                  <a:noFill/>
                </a:ln>
                <a:solidFill>
                  <a:srgbClr val="C00000"/>
                </a:solidFill>
                <a:effectLst/>
                <a:uLnTx/>
                <a:uFillTx/>
                <a:latin typeface="Arial" charset="0"/>
                <a:ea typeface="+mn-ea"/>
                <a:cs typeface="+mn-cs"/>
              </a:rPr>
              <a:t> VH, </a:t>
            </a:r>
            <a:r>
              <a:rPr kumimoji="0" lang="en-US" sz="2800" b="1" i="0" u="none" strike="noStrike" kern="1200" cap="none" spc="0" normalizeH="0" baseline="0" noProof="0" dirty="0" err="1">
                <a:ln>
                  <a:noFill/>
                </a:ln>
                <a:solidFill>
                  <a:srgbClr val="C00000"/>
                </a:solidFill>
                <a:effectLst/>
                <a:uLnTx/>
                <a:uFillTx/>
                <a:latin typeface="Arial" charset="0"/>
                <a:ea typeface="+mn-ea"/>
                <a:cs typeface="+mn-cs"/>
              </a:rPr>
              <a:t>giá</a:t>
            </a:r>
            <a:r>
              <a:rPr kumimoji="0" lang="en-US" sz="2800" b="1" i="0" u="none" strike="noStrike" kern="1200" cap="none" spc="0" normalizeH="0" noProof="0" dirty="0">
                <a:ln>
                  <a:noFill/>
                </a:ln>
                <a:solidFill>
                  <a:srgbClr val="C00000"/>
                </a:solidFill>
                <a:effectLst/>
                <a:uLnTx/>
                <a:uFillTx/>
                <a:latin typeface="Arial" charset="0"/>
                <a:ea typeface="+mn-ea"/>
                <a:cs typeface="+mn-cs"/>
              </a:rPr>
              <a:t> </a:t>
            </a:r>
            <a:r>
              <a:rPr kumimoji="0" lang="en-US" sz="2800" b="1" i="0" u="none" strike="noStrike" kern="1200" cap="none" spc="0" normalizeH="0" noProof="0" dirty="0" err="1">
                <a:ln>
                  <a:noFill/>
                </a:ln>
                <a:solidFill>
                  <a:srgbClr val="C00000"/>
                </a:solidFill>
                <a:effectLst/>
                <a:uLnTx/>
                <a:uFillTx/>
                <a:latin typeface="Arial" charset="0"/>
                <a:ea typeface="+mn-ea"/>
                <a:cs typeface="+mn-cs"/>
              </a:rPr>
              <a:t>trị</a:t>
            </a:r>
            <a:r>
              <a:rPr kumimoji="0" lang="en-US" sz="2800" b="1" i="0" u="none" strike="noStrike" kern="1200" cap="none" spc="0" normalizeH="0" noProof="0" dirty="0">
                <a:ln>
                  <a:noFill/>
                </a:ln>
                <a:solidFill>
                  <a:srgbClr val="C00000"/>
                </a:solidFill>
                <a:effectLst/>
                <a:uLnTx/>
                <a:uFillTx/>
                <a:latin typeface="Arial" charset="0"/>
                <a:ea typeface="+mn-ea"/>
                <a:cs typeface="+mn-cs"/>
              </a:rPr>
              <a:t>, </a:t>
            </a:r>
            <a:r>
              <a:rPr kumimoji="0" lang="en-US" sz="2800" b="1" i="0" u="none" strike="noStrike" kern="1200" cap="none" spc="0" normalizeH="0" noProof="0" dirty="0" err="1">
                <a:ln>
                  <a:noFill/>
                </a:ln>
                <a:solidFill>
                  <a:srgbClr val="C00000"/>
                </a:solidFill>
                <a:effectLst/>
                <a:uLnTx/>
                <a:uFillTx/>
                <a:latin typeface="Arial" charset="0"/>
                <a:ea typeface="+mn-ea"/>
                <a:cs typeface="+mn-cs"/>
              </a:rPr>
              <a:t>truyền</a:t>
            </a:r>
            <a:r>
              <a:rPr kumimoji="0" lang="en-US" sz="2800" b="1" i="0" u="none" strike="noStrike" kern="1200" cap="none" spc="0" normalizeH="0" noProof="0" dirty="0">
                <a:ln>
                  <a:noFill/>
                </a:ln>
                <a:solidFill>
                  <a:srgbClr val="C00000"/>
                </a:solidFill>
                <a:effectLst/>
                <a:uLnTx/>
                <a:uFillTx/>
                <a:latin typeface="Arial" charset="0"/>
                <a:ea typeface="+mn-ea"/>
                <a:cs typeface="+mn-cs"/>
              </a:rPr>
              <a:t> </a:t>
            </a:r>
            <a:r>
              <a:rPr kumimoji="0" lang="en-US" sz="2800" b="1" i="0" u="none" strike="noStrike" kern="1200" cap="none" spc="0" normalizeH="0" noProof="0" dirty="0" err="1">
                <a:ln>
                  <a:noFill/>
                </a:ln>
                <a:solidFill>
                  <a:srgbClr val="C00000"/>
                </a:solidFill>
                <a:effectLst/>
                <a:uLnTx/>
                <a:uFillTx/>
                <a:latin typeface="Arial" charset="0"/>
                <a:ea typeface="+mn-ea"/>
                <a:cs typeface="+mn-cs"/>
              </a:rPr>
              <a:t>thống</a:t>
            </a:r>
            <a:endParaRPr kumimoji="0" lang="en-US" sz="2800" b="1" i="0" u="none" strike="noStrike" kern="1200" cap="none" spc="0" normalizeH="0" baseline="0" noProof="0" dirty="0">
              <a:ln>
                <a:noFill/>
              </a:ln>
              <a:solidFill>
                <a:srgbClr val="C00000"/>
              </a:solidFill>
              <a:effectLst/>
              <a:uLnTx/>
              <a:uFillTx/>
              <a:latin typeface="Arial"/>
              <a:ea typeface="+mn-ea"/>
              <a:cs typeface="Times New Roman" panose="02020603050405020304" pitchFamily="18" charset="0"/>
            </a:endParaRPr>
          </a:p>
        </p:txBody>
      </p:sp>
      <p:sp>
        <p:nvSpPr>
          <p:cNvPr id="23571" name="Rectangle 19"/>
          <p:cNvSpPr>
            <a:spLocks noChangeArrowheads="1"/>
          </p:cNvSpPr>
          <p:nvPr/>
        </p:nvSpPr>
        <p:spPr bwMode="auto">
          <a:xfrm>
            <a:off x="1456844" y="5535685"/>
            <a:ext cx="3421604" cy="954107"/>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Arial" charset="0"/>
                <a:ea typeface="+mn-ea"/>
                <a:cs typeface="+mn-cs"/>
              </a:rPr>
              <a:t>Văn hóa, văn học, nghệ thuật</a:t>
            </a:r>
            <a:endParaRPr kumimoji="0" lang="en-US" sz="2800" b="1"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endParaRPr>
          </a:p>
        </p:txBody>
      </p:sp>
      <p:sp>
        <p:nvSpPr>
          <p:cNvPr id="23572" name="Rectangle 20"/>
          <p:cNvSpPr>
            <a:spLocks noChangeArrowheads="1"/>
          </p:cNvSpPr>
          <p:nvPr/>
        </p:nvSpPr>
        <p:spPr bwMode="auto">
          <a:xfrm>
            <a:off x="4291915" y="1618493"/>
            <a:ext cx="4491425" cy="954107"/>
          </a:xfrm>
          <a:prstGeom prst="rect">
            <a:avLst/>
          </a:prstGeom>
          <a:noFill/>
          <a:ln w="9525">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276A0"/>
                </a:solidFill>
                <a:effectLst/>
                <a:uLnTx/>
                <a:uFillTx/>
                <a:latin typeface="Arial"/>
                <a:ea typeface="+mn-ea"/>
                <a:cs typeface="Times New Roman" panose="02020603050405020304" pitchFamily="18" charset="0"/>
              </a:rPr>
              <a:t>Phát huy các di tích      lịch sử - văn hóa</a:t>
            </a:r>
            <a:endParaRPr kumimoji="0" lang="en-US" sz="2400" b="1" i="0" u="none" strike="noStrike" kern="1200" cap="none" spc="0" normalizeH="0" baseline="0" noProof="0" dirty="0">
              <a:ln>
                <a:noFill/>
              </a:ln>
              <a:solidFill>
                <a:srgbClr val="3276A0"/>
              </a:solidFill>
              <a:effectLst/>
              <a:uLnTx/>
              <a:uFillTx/>
              <a:latin typeface="Arial"/>
              <a:ea typeface="+mn-ea"/>
              <a:cs typeface="Times New Roman" panose="02020603050405020304" pitchFamily="18" charset="0"/>
            </a:endParaRPr>
          </a:p>
        </p:txBody>
      </p:sp>
      <p:sp>
        <p:nvSpPr>
          <p:cNvPr id="23573" name="Rectangle 21"/>
          <p:cNvSpPr>
            <a:spLocks noChangeArrowheads="1"/>
          </p:cNvSpPr>
          <p:nvPr/>
        </p:nvSpPr>
        <p:spPr bwMode="auto">
          <a:xfrm>
            <a:off x="6549305" y="4088143"/>
            <a:ext cx="1738184" cy="224676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6D3DC3"/>
                </a:solidFill>
                <a:effectLst/>
                <a:uLnTx/>
                <a:uFillTx/>
                <a:latin typeface="Arial"/>
                <a:ea typeface="+mn-ea"/>
                <a:cs typeface="Times New Roman" panose="02020603050405020304" pitchFamily="18" charset="0"/>
              </a:rPr>
              <a:t>Không </a:t>
            </a:r>
            <a:r>
              <a:rPr kumimoji="0" lang="de-DE" sz="2800" b="1" i="0" u="none" strike="noStrike" kern="1200" cap="none" spc="0" normalizeH="0" baseline="0" noProof="0">
                <a:ln>
                  <a:noFill/>
                </a:ln>
                <a:solidFill>
                  <a:srgbClr val="6D3DC3"/>
                </a:solidFill>
                <a:effectLst/>
                <a:uLnTx/>
                <a:uFillTx/>
                <a:latin typeface="Arial"/>
                <a:ea typeface="+mn-ea"/>
                <a:cs typeface="Times New Roman" panose="02020603050405020304" pitchFamily="18" charset="0"/>
              </a:rPr>
              <a:t>gian mạng</a:t>
            </a:r>
            <a:r>
              <a:rPr kumimoji="0" lang="de-DE" sz="2800" b="1" i="0" u="none" strike="noStrike" kern="1200" cap="none" spc="0" normalizeH="0" baseline="0" noProof="0" dirty="0">
                <a:ln>
                  <a:noFill/>
                </a:ln>
                <a:solidFill>
                  <a:srgbClr val="6D3DC3"/>
                </a:solidFill>
                <a:effectLst/>
                <a:uLnTx/>
                <a:uFillTx/>
                <a:latin typeface="Arial"/>
                <a:ea typeface="+mn-ea"/>
                <a:cs typeface="Times New Roman" panose="02020603050405020304" pitchFamily="18" charset="0"/>
              </a:rPr>
              <a:t>, báo chí, điện tử</a:t>
            </a:r>
            <a:endParaRPr kumimoji="0" lang="en-US" sz="2800" b="1" i="0" u="none" strike="noStrike" kern="1200" cap="none" spc="0" normalizeH="0" baseline="0" noProof="0" dirty="0">
              <a:ln>
                <a:noFill/>
              </a:ln>
              <a:solidFill>
                <a:srgbClr val="6D3DC3"/>
              </a:solidFill>
              <a:effectLst/>
              <a:uLnTx/>
              <a:uFillTx/>
              <a:latin typeface="Arial"/>
              <a:ea typeface="+mn-ea"/>
              <a:cs typeface="Times New Roman" panose="02020603050405020304" pitchFamily="18" charset="0"/>
            </a:endParaRPr>
          </a:p>
        </p:txBody>
      </p:sp>
      <p:pic>
        <p:nvPicPr>
          <p:cNvPr id="28" name="Picture 27"/>
          <p:cNvPicPr>
            <a:picLocks noChangeAspect="1"/>
          </p:cNvPicPr>
          <p:nvPr/>
        </p:nvPicPr>
        <p:blipFill>
          <a:blip r:embed="rId3"/>
          <a:stretch>
            <a:fillRect/>
          </a:stretch>
        </p:blipFill>
        <p:spPr>
          <a:xfrm>
            <a:off x="123826" y="6497637"/>
            <a:ext cx="1898131" cy="217310"/>
          </a:xfrm>
          <a:prstGeom prst="rect">
            <a:avLst/>
          </a:prstGeom>
        </p:spPr>
      </p:pic>
      <p:sp>
        <p:nvSpPr>
          <p:cNvPr id="29" name="Rectangle 25"/>
          <p:cNvSpPr>
            <a:spLocks noChangeArrowheads="1"/>
          </p:cNvSpPr>
          <p:nvPr/>
        </p:nvSpPr>
        <p:spPr bwMode="white">
          <a:xfrm>
            <a:off x="136738" y="103615"/>
            <a:ext cx="6839506" cy="954107"/>
          </a:xfrm>
          <a:prstGeom prst="rect">
            <a:avLst/>
          </a:prstGeom>
          <a:solidFill>
            <a:schemeClr val="bg1"/>
          </a:solidFill>
          <a:ln w="12700">
            <a:solidFill>
              <a:srgbClr val="FFFF00"/>
            </a:solid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KHÔNG GIAN VĂN HÓA HỒ CHÍ MINH TẠI TP. HỒ CHÍ MINH</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Freeform: Shape 7">
            <a:extLst>
              <a:ext uri="{FF2B5EF4-FFF2-40B4-BE49-F238E27FC236}">
                <a16:creationId xmlns:a16="http://schemas.microsoft.com/office/drawing/2014/main" id="{3324A0E1-0074-45E6-9953-2E51D6CD59DB}"/>
              </a:ext>
            </a:extLst>
          </p:cNvPr>
          <p:cNvSpPr/>
          <p:nvPr/>
        </p:nvSpPr>
        <p:spPr>
          <a:xfrm>
            <a:off x="70078" y="1292013"/>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l" defTabSz="1866900" rtl="0" eaLnBrk="1" fontAlgn="base" latinLnBrk="0" hangingPunct="1">
              <a:lnSpc>
                <a:spcPct val="90000"/>
              </a:lnSpc>
              <a:spcBef>
                <a:spcPct val="0"/>
              </a:spcBef>
              <a:spcAft>
                <a:spcPct val="10000"/>
              </a:spcAft>
              <a:buClrTx/>
              <a:buSzTx/>
              <a:buFontTx/>
              <a:buNone/>
              <a:tabLst/>
              <a:defRPr/>
            </a:pPr>
            <a:endParaRPr kumimoji="0" lang="en-US" sz="4200" b="0" i="0" u="none" strike="noStrike" kern="1200" cap="none" spc="0" normalizeH="0" baseline="0" noProof="0">
              <a:ln>
                <a:noFill/>
              </a:ln>
              <a:solidFill>
                <a:srgbClr val="9BD3E5">
                  <a:hueOff val="0"/>
                  <a:satOff val="0"/>
                  <a:lumOff val="0"/>
                  <a:alphaOff val="0"/>
                </a:srgbClr>
              </a:solidFill>
              <a:effectLst/>
              <a:uLnTx/>
              <a:uFillTx/>
              <a:latin typeface="Arial"/>
              <a:ea typeface="+mn-ea"/>
              <a:cs typeface="+mn-cs"/>
            </a:endParaRPr>
          </a:p>
        </p:txBody>
      </p:sp>
      <p:sp>
        <p:nvSpPr>
          <p:cNvPr id="30" name="Oval 29">
            <a:extLst>
              <a:ext uri="{FF2B5EF4-FFF2-40B4-BE49-F238E27FC236}">
                <a16:creationId xmlns:a16="http://schemas.microsoft.com/office/drawing/2014/main" id="{7C06E3D7-DCAE-4946-9918-7C2083A58EAB}"/>
              </a:ext>
            </a:extLst>
          </p:cNvPr>
          <p:cNvSpPr/>
          <p:nvPr/>
        </p:nvSpPr>
        <p:spPr>
          <a:xfrm>
            <a:off x="6549305" y="2694900"/>
            <a:ext cx="1265742" cy="1230073"/>
          </a:xfrm>
          <a:prstGeom prst="ellipse">
            <a:avLst/>
          </a:prstGeom>
          <a:blipFill>
            <a:blip r:embed="rId4" cstate="print">
              <a:extLst>
                <a:ext uri="{28A0092B-C50C-407E-A947-70E740481C1C}">
                  <a14:useLocalDpi xmlns:a14="http://schemas.microsoft.com/office/drawing/2010/main" val="0"/>
                </a:ext>
              </a:extLst>
            </a:blip>
            <a:srcRect/>
            <a:stretch>
              <a:fillRect l="-21000" r="-21000"/>
            </a:stretch>
          </a:blipFill>
          <a:ln w="12700" cap="flat" cmpd="sng" algn="ctr">
            <a:solidFill>
              <a:srgbClr val="FFFFFF">
                <a:hueOff val="0"/>
                <a:satOff val="0"/>
                <a:lumOff val="0"/>
                <a:alphaOff val="0"/>
              </a:srgbClr>
            </a:solidFill>
            <a:prstDash val="solid"/>
            <a:miter lim="800000"/>
          </a:ln>
          <a:effectLst/>
        </p:spPr>
      </p:sp>
      <p:sp>
        <p:nvSpPr>
          <p:cNvPr id="32" name="Oval 31">
            <a:extLst>
              <a:ext uri="{FF2B5EF4-FFF2-40B4-BE49-F238E27FC236}">
                <a16:creationId xmlns:a16="http://schemas.microsoft.com/office/drawing/2014/main" id="{3A4D6537-49CF-446D-94A2-32B030257E08}"/>
              </a:ext>
            </a:extLst>
          </p:cNvPr>
          <p:cNvSpPr/>
          <p:nvPr/>
        </p:nvSpPr>
        <p:spPr>
          <a:xfrm>
            <a:off x="5123508" y="5287308"/>
            <a:ext cx="1233427" cy="1187499"/>
          </a:xfrm>
          <a:prstGeom prst="ellipse">
            <a:avLst/>
          </a:prstGeom>
          <a:blipFill>
            <a:blip r:embed="rId5"/>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Oval 32">
            <a:extLst>
              <a:ext uri="{FF2B5EF4-FFF2-40B4-BE49-F238E27FC236}">
                <a16:creationId xmlns:a16="http://schemas.microsoft.com/office/drawing/2014/main" id="{9450C9A0-B80B-41AE-821A-168A3377740A}"/>
              </a:ext>
            </a:extLst>
          </p:cNvPr>
          <p:cNvSpPr/>
          <p:nvPr/>
        </p:nvSpPr>
        <p:spPr>
          <a:xfrm>
            <a:off x="1467248" y="3943278"/>
            <a:ext cx="1188038" cy="1243700"/>
          </a:xfrm>
          <a:prstGeom prst="ellipse">
            <a:avLst/>
          </a:prstGeom>
          <a:blipFill>
            <a:blip r:embed="rId6" cstate="print">
              <a:extLst>
                <a:ext uri="{28A0092B-C50C-407E-A947-70E740481C1C}">
                  <a14:useLocalDpi xmlns:a14="http://schemas.microsoft.com/office/drawing/2010/main" val="0"/>
                </a:ext>
              </a:extLst>
            </a:blip>
            <a:srcRect/>
            <a:stretch>
              <a:fillRect l="-14000" r="-14000"/>
            </a:stretch>
          </a:blipFill>
          <a:ln>
            <a:solidFill>
              <a:srgbClr val="C0000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AutoShape 2" descr="Nhà điêu khắc nặng lòng với những tượng đài lịch sử - Báo Nam Định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9BD3E5"/>
              </a:solidFill>
              <a:effectLst/>
              <a:uLnTx/>
              <a:uFillTx/>
              <a:latin typeface="Arial" charset="0"/>
              <a:ea typeface="+mn-ea"/>
              <a:cs typeface="+mn-cs"/>
            </a:endParaRPr>
          </a:p>
        </p:txBody>
      </p:sp>
      <p:pic>
        <p:nvPicPr>
          <p:cNvPr id="3" name="Picture 2"/>
          <p:cNvPicPr>
            <a:picLocks noChangeAspect="1"/>
          </p:cNvPicPr>
          <p:nvPr/>
        </p:nvPicPr>
        <p:blipFill>
          <a:blip r:embed="rId7"/>
          <a:stretch>
            <a:fillRect/>
          </a:stretch>
        </p:blipFill>
        <p:spPr>
          <a:xfrm>
            <a:off x="2931885" y="2744384"/>
            <a:ext cx="3398731" cy="2284432"/>
          </a:xfrm>
          <a:prstGeom prst="rect">
            <a:avLst/>
          </a:prstGeom>
          <a:ln w="38100">
            <a:solidFill>
              <a:srgbClr val="FF0000"/>
            </a:solidFill>
          </a:ln>
        </p:spPr>
      </p:pic>
      <p:sp>
        <p:nvSpPr>
          <p:cNvPr id="34" name="Oval 33"/>
          <p:cNvSpPr/>
          <p:nvPr/>
        </p:nvSpPr>
        <p:spPr>
          <a:xfrm>
            <a:off x="2831947" y="1292013"/>
            <a:ext cx="1279098" cy="1276583"/>
          </a:xfrm>
          <a:prstGeom prst="ellipse">
            <a:avLst/>
          </a:prstGeom>
          <a:blipFill>
            <a:blip r:embed="rId8"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973877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25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250"/>
                                        <p:tgtEl>
                                          <p:spTgt spid="3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572"/>
                                        </p:tgtEl>
                                        <p:attrNameLst>
                                          <p:attrName>style.visibility</p:attrName>
                                        </p:attrNameLst>
                                      </p:cBhvr>
                                      <p:to>
                                        <p:strVal val="visible"/>
                                      </p:to>
                                    </p:set>
                                    <p:animEffect transition="in" filter="dissolve">
                                      <p:cBhvr>
                                        <p:cTn id="18" dur="250"/>
                                        <p:tgtEl>
                                          <p:spTgt spid="23572"/>
                                        </p:tgtEl>
                                      </p:cBhvr>
                                    </p:animEffect>
                                  </p:childTnLst>
                                </p:cTn>
                              </p:par>
                              <p:par>
                                <p:cTn id="19" presetID="9" presetClass="entr" presetSubtype="0" fill="hold" nodeType="withEffect">
                                  <p:stCondLst>
                                    <p:cond delay="0"/>
                                  </p:stCondLst>
                                  <p:childTnLst>
                                    <p:set>
                                      <p:cBhvr>
                                        <p:cTn id="20" dur="1" fill="hold">
                                          <p:stCondLst>
                                            <p:cond delay="0"/>
                                          </p:stCondLst>
                                        </p:cTn>
                                        <p:tgtEl>
                                          <p:spTgt spid="23558"/>
                                        </p:tgtEl>
                                        <p:attrNameLst>
                                          <p:attrName>style.visibility</p:attrName>
                                        </p:attrNameLst>
                                      </p:cBhvr>
                                      <p:to>
                                        <p:strVal val="visible"/>
                                      </p:to>
                                    </p:set>
                                    <p:animEffect transition="in" filter="dissolve">
                                      <p:cBhvr>
                                        <p:cTn id="21" dur="250"/>
                                        <p:tgtEl>
                                          <p:spTgt spid="2355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557"/>
                                        </p:tgtEl>
                                        <p:attrNameLst>
                                          <p:attrName>style.visibility</p:attrName>
                                        </p:attrNameLst>
                                      </p:cBhvr>
                                      <p:to>
                                        <p:strVal val="visible"/>
                                      </p:to>
                                    </p:set>
                                    <p:animEffect transition="in" filter="dissolve">
                                      <p:cBhvr>
                                        <p:cTn id="24" dur="250"/>
                                        <p:tgtEl>
                                          <p:spTgt spid="2355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3573"/>
                                        </p:tgtEl>
                                        <p:attrNameLst>
                                          <p:attrName>style.visibility</p:attrName>
                                        </p:attrNameLst>
                                      </p:cBhvr>
                                      <p:to>
                                        <p:strVal val="visible"/>
                                      </p:to>
                                    </p:set>
                                    <p:animEffect transition="in" filter="dissolve">
                                      <p:cBhvr>
                                        <p:cTn id="32" dur="250"/>
                                        <p:tgtEl>
                                          <p:spTgt spid="23573"/>
                                        </p:tgtEl>
                                      </p:cBhvr>
                                    </p:animEffect>
                                  </p:childTnLst>
                                </p:cTn>
                              </p:par>
                              <p:par>
                                <p:cTn id="33" presetID="9" presetClass="entr" presetSubtype="0" fill="hold" nodeType="withEffect">
                                  <p:stCondLst>
                                    <p:cond delay="0"/>
                                  </p:stCondLst>
                                  <p:childTnLst>
                                    <p:set>
                                      <p:cBhvr>
                                        <p:cTn id="34" dur="1" fill="hold">
                                          <p:stCondLst>
                                            <p:cond delay="0"/>
                                          </p:stCondLst>
                                        </p:cTn>
                                        <p:tgtEl>
                                          <p:spTgt spid="23561"/>
                                        </p:tgtEl>
                                        <p:attrNameLst>
                                          <p:attrName>style.visibility</p:attrName>
                                        </p:attrNameLst>
                                      </p:cBhvr>
                                      <p:to>
                                        <p:strVal val="visible"/>
                                      </p:to>
                                    </p:set>
                                    <p:animEffect transition="in" filter="dissolve">
                                      <p:cBhvr>
                                        <p:cTn id="35" dur="250"/>
                                        <p:tgtEl>
                                          <p:spTgt spid="2356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556"/>
                                        </p:tgtEl>
                                        <p:attrNameLst>
                                          <p:attrName>style.visibility</p:attrName>
                                        </p:attrNameLst>
                                      </p:cBhvr>
                                      <p:to>
                                        <p:strVal val="visible"/>
                                      </p:to>
                                    </p:set>
                                    <p:animEffect transition="in" filter="dissolve">
                                      <p:cBhvr>
                                        <p:cTn id="38" dur="250"/>
                                        <p:tgtEl>
                                          <p:spTgt spid="2355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3571"/>
                                        </p:tgtEl>
                                        <p:attrNameLst>
                                          <p:attrName>style.visibility</p:attrName>
                                        </p:attrNameLst>
                                      </p:cBhvr>
                                      <p:to>
                                        <p:strVal val="visible"/>
                                      </p:to>
                                    </p:set>
                                    <p:animEffect transition="in" filter="dissolve">
                                      <p:cBhvr>
                                        <p:cTn id="43" dur="250"/>
                                        <p:tgtEl>
                                          <p:spTgt spid="23571"/>
                                        </p:tgtEl>
                                      </p:cBhvr>
                                    </p:animEffect>
                                  </p:childTnLst>
                                </p:cTn>
                              </p:par>
                              <p:par>
                                <p:cTn id="44" presetID="9" presetClass="entr" presetSubtype="0" fill="hold" nodeType="withEffect">
                                  <p:stCondLst>
                                    <p:cond delay="0"/>
                                  </p:stCondLst>
                                  <p:childTnLst>
                                    <p:set>
                                      <p:cBhvr>
                                        <p:cTn id="45" dur="1" fill="hold">
                                          <p:stCondLst>
                                            <p:cond delay="0"/>
                                          </p:stCondLst>
                                        </p:cTn>
                                        <p:tgtEl>
                                          <p:spTgt spid="23564"/>
                                        </p:tgtEl>
                                        <p:attrNameLst>
                                          <p:attrName>style.visibility</p:attrName>
                                        </p:attrNameLst>
                                      </p:cBhvr>
                                      <p:to>
                                        <p:strVal val="visible"/>
                                      </p:to>
                                    </p:set>
                                    <p:animEffect transition="in" filter="dissolve">
                                      <p:cBhvr>
                                        <p:cTn id="46" dur="250"/>
                                        <p:tgtEl>
                                          <p:spTgt spid="2356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3555"/>
                                        </p:tgtEl>
                                        <p:attrNameLst>
                                          <p:attrName>style.visibility</p:attrName>
                                        </p:attrNameLst>
                                      </p:cBhvr>
                                      <p:to>
                                        <p:strVal val="visible"/>
                                      </p:to>
                                    </p:set>
                                    <p:animEffect transition="in" filter="dissolve">
                                      <p:cBhvr>
                                        <p:cTn id="49" dur="250"/>
                                        <p:tgtEl>
                                          <p:spTgt spid="23555"/>
                                        </p:tgtEl>
                                      </p:cBhvr>
                                    </p:animEffect>
                                  </p:childTnLst>
                                </p:cTn>
                              </p:par>
                              <p:par>
                                <p:cTn id="50" presetID="9"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dissolv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3570"/>
                                        </p:tgtEl>
                                        <p:attrNameLst>
                                          <p:attrName>style.visibility</p:attrName>
                                        </p:attrNameLst>
                                      </p:cBhvr>
                                      <p:to>
                                        <p:strVal val="visible"/>
                                      </p:to>
                                    </p:set>
                                    <p:animEffect transition="in" filter="dissolve">
                                      <p:cBhvr>
                                        <p:cTn id="57" dur="250"/>
                                        <p:tgtEl>
                                          <p:spTgt spid="2357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3554"/>
                                        </p:tgtEl>
                                        <p:attrNameLst>
                                          <p:attrName>style.visibility</p:attrName>
                                        </p:attrNameLst>
                                      </p:cBhvr>
                                      <p:to>
                                        <p:strVal val="visible"/>
                                      </p:to>
                                    </p:set>
                                    <p:animEffect transition="in" filter="dissolve">
                                      <p:cBhvr>
                                        <p:cTn id="60" dur="250"/>
                                        <p:tgtEl>
                                          <p:spTgt spid="23554"/>
                                        </p:tgtEl>
                                      </p:cBhvr>
                                    </p:animEffect>
                                  </p:childTnLst>
                                </p:cTn>
                              </p:par>
                              <p:par>
                                <p:cTn id="61" presetID="9" presetClass="entr" presetSubtype="0" fill="hold" nodeType="withEffect">
                                  <p:stCondLst>
                                    <p:cond delay="0"/>
                                  </p:stCondLst>
                                  <p:childTnLst>
                                    <p:set>
                                      <p:cBhvr>
                                        <p:cTn id="62" dur="1" fill="hold">
                                          <p:stCondLst>
                                            <p:cond delay="0"/>
                                          </p:stCondLst>
                                        </p:cTn>
                                        <p:tgtEl>
                                          <p:spTgt spid="23567"/>
                                        </p:tgtEl>
                                        <p:attrNameLst>
                                          <p:attrName>style.visibility</p:attrName>
                                        </p:attrNameLst>
                                      </p:cBhvr>
                                      <p:to>
                                        <p:strVal val="visible"/>
                                      </p:to>
                                    </p:set>
                                    <p:animEffect transition="in" filter="dissolve">
                                      <p:cBhvr>
                                        <p:cTn id="63" dur="250"/>
                                        <p:tgtEl>
                                          <p:spTgt spid="23567"/>
                                        </p:tgtEl>
                                      </p:cBhvr>
                                    </p:animEffect>
                                  </p:childTnLst>
                                </p:cTn>
                              </p:par>
                              <p:par>
                                <p:cTn id="64" presetID="9"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dissolve">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23557" grpId="0" animBg="1"/>
      <p:bldP spid="23570" grpId="0"/>
      <p:bldP spid="23571" grpId="0"/>
      <p:bldP spid="23572" grpId="0"/>
      <p:bldP spid="23573"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1778" y="72934"/>
          <a:ext cx="8853622" cy="5564778"/>
        </p:xfrm>
        <a:graphic>
          <a:graphicData uri="http://schemas.openxmlformats.org/drawingml/2006/table">
            <a:tbl>
              <a:tblPr firstRow="1" bandRow="1">
                <a:tableStyleId>{5C22544A-7EE6-4342-B048-85BDC9FD1C3A}</a:tableStyleId>
              </a:tblPr>
              <a:tblGrid>
                <a:gridCol w="2879348">
                  <a:extLst>
                    <a:ext uri="{9D8B030D-6E8A-4147-A177-3AD203B41FA5}">
                      <a16:colId xmlns:a16="http://schemas.microsoft.com/office/drawing/2014/main" val="20000"/>
                    </a:ext>
                  </a:extLst>
                </a:gridCol>
                <a:gridCol w="5974274">
                  <a:extLst>
                    <a:ext uri="{9D8B030D-6E8A-4147-A177-3AD203B41FA5}">
                      <a16:colId xmlns:a16="http://schemas.microsoft.com/office/drawing/2014/main" val="20002"/>
                    </a:ext>
                  </a:extLst>
                </a:gridCol>
              </a:tblGrid>
              <a:tr h="925286">
                <a:tc>
                  <a:txBody>
                    <a:bodyPr/>
                    <a:lstStyle/>
                    <a:p>
                      <a:pPr algn="ctr"/>
                      <a:r>
                        <a:rPr lang="en-US" sz="2400" b="1">
                          <a:solidFill>
                            <a:srgbClr val="C00000"/>
                          </a:solidFill>
                          <a:latin typeface="Arial" panose="020B0604020202020204" pitchFamily="34" charset="0"/>
                          <a:cs typeface="Arial" panose="020B0604020202020204" pitchFamily="34" charset="0"/>
                        </a:rPr>
                        <a:t>Thành</a:t>
                      </a:r>
                      <a:r>
                        <a:rPr lang="en-US" sz="2400" b="1" baseline="0">
                          <a:solidFill>
                            <a:srgbClr val="C00000"/>
                          </a:solidFill>
                          <a:latin typeface="Arial" panose="020B0604020202020204" pitchFamily="34" charset="0"/>
                          <a:cs typeface="Arial" panose="020B0604020202020204" pitchFamily="34" charset="0"/>
                        </a:rPr>
                        <a:t> tố</a:t>
                      </a:r>
                      <a:endParaRPr lang="en-US" sz="2400" b="1">
                        <a:solidFill>
                          <a:srgbClr val="C00000"/>
                        </a:solidFill>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a:txBody>
                    <a:bodyPr/>
                    <a:lstStyle/>
                    <a:p>
                      <a:pPr algn="ctr"/>
                      <a:r>
                        <a:rPr lang="en-US" sz="2400" b="1" baseline="0">
                          <a:solidFill>
                            <a:srgbClr val="FF0000"/>
                          </a:solidFill>
                          <a:latin typeface="Arial" panose="020B0604020202020204" pitchFamily="34" charset="0"/>
                          <a:cs typeface="Arial" panose="020B0604020202020204" pitchFamily="34" charset="0"/>
                        </a:rPr>
                        <a:t>Tiêu đề báo cáo chính trị Đại hội XIII</a:t>
                      </a:r>
                      <a:endParaRPr lang="en-US" sz="2400" b="1">
                        <a:solidFill>
                          <a:srgbClr val="FF0000"/>
                        </a:solidFill>
                        <a:latin typeface="Arial" panose="020B0604020202020204" pitchFamily="34" charset="0"/>
                        <a:cs typeface="Arial" panose="020B0604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90351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i="1">
                          <a:solidFill>
                            <a:srgbClr val="C00000"/>
                          </a:solidFill>
                          <a:latin typeface="Arial" panose="020B0604020202020204" pitchFamily="34" charset="0"/>
                          <a:cs typeface="Arial" panose="020B0604020202020204" pitchFamily="34" charset="0"/>
                        </a:rPr>
                        <a:t>“Nhân tố quyết định”</a:t>
                      </a:r>
                    </a:p>
                  </a:txBody>
                  <a:tcPr anchor="ctr">
                    <a:solidFill>
                      <a:schemeClr val="accent3">
                        <a:lumMod val="20000"/>
                        <a:lumOff val="80000"/>
                      </a:schemeClr>
                    </a:solidFill>
                  </a:tcPr>
                </a:tc>
                <a:tc>
                  <a:txBody>
                    <a:bodyPr/>
                    <a:lstStyle/>
                    <a:p>
                      <a:pPr algn="ctr"/>
                      <a:r>
                        <a:rPr lang="en-US" sz="2000" b="1" i="1">
                          <a:solidFill>
                            <a:srgbClr val="002060"/>
                          </a:solidFill>
                          <a:latin typeface="Arial" charset="0"/>
                        </a:rPr>
                        <a:t>T</a:t>
                      </a:r>
                      <a:r>
                        <a:rPr lang="vi-VN" sz="2000" b="1" i="1">
                          <a:solidFill>
                            <a:srgbClr val="002060"/>
                          </a:solidFill>
                          <a:latin typeface="Arial" charset="0"/>
                        </a:rPr>
                        <a:t>ăng cường xây dựng</a:t>
                      </a:r>
                      <a:r>
                        <a:rPr lang="en-US" sz="2000" b="1" i="1">
                          <a:solidFill>
                            <a:srgbClr val="002060"/>
                          </a:solidFill>
                          <a:latin typeface="Arial" charset="0"/>
                        </a:rPr>
                        <a:t>,</a:t>
                      </a:r>
                      <a:r>
                        <a:rPr lang="vi-VN" sz="2000" b="1" i="1">
                          <a:solidFill>
                            <a:srgbClr val="002060"/>
                          </a:solidFill>
                          <a:latin typeface="Arial" charset="0"/>
                        </a:rPr>
                        <a:t> </a:t>
                      </a:r>
                      <a:r>
                        <a:rPr lang="en-US" sz="2000" b="1" i="1">
                          <a:solidFill>
                            <a:srgbClr val="002060"/>
                          </a:solidFill>
                          <a:latin typeface="Arial" charset="0"/>
                        </a:rPr>
                        <a:t>chỉnh đốn </a:t>
                      </a:r>
                      <a:r>
                        <a:rPr lang="vi-VN" sz="2000" b="1" i="1">
                          <a:solidFill>
                            <a:srgbClr val="002060"/>
                          </a:solidFill>
                          <a:latin typeface="Arial" charset="0"/>
                        </a:rPr>
                        <a:t>Đảng </a:t>
                      </a:r>
                      <a:r>
                        <a:rPr lang="en-US" sz="2000" b="1" i="1">
                          <a:solidFill>
                            <a:srgbClr val="002060"/>
                          </a:solidFill>
                          <a:latin typeface="Arial" charset="0"/>
                        </a:rPr>
                        <a:t>và hệ thống chính trị </a:t>
                      </a:r>
                      <a:r>
                        <a:rPr lang="vi-VN" sz="2000" b="1" i="1">
                          <a:solidFill>
                            <a:srgbClr val="002060"/>
                          </a:solidFill>
                          <a:latin typeface="Arial" charset="0"/>
                        </a:rPr>
                        <a:t>trong sạch, vững mạnh</a:t>
                      </a:r>
                      <a:endParaRPr lang="en-US" sz="2200" b="1" i="1">
                        <a:solidFill>
                          <a:srgbClr val="00206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1"/>
                  </a:ext>
                </a:extLst>
              </a:tr>
              <a:tr h="925286">
                <a:tc>
                  <a:txBody>
                    <a:bodyPr/>
                    <a:lstStyle/>
                    <a:p>
                      <a:pPr algn="ctr"/>
                      <a:r>
                        <a:rPr lang="en-US" sz="2000" b="1" i="1">
                          <a:solidFill>
                            <a:srgbClr val="C00000"/>
                          </a:solidFill>
                          <a:latin typeface="Arial" panose="020B0604020202020204" pitchFamily="34" charset="0"/>
                          <a:cs typeface="Arial" panose="020B0604020202020204" pitchFamily="34" charset="0"/>
                        </a:rPr>
                        <a:t>“Động</a:t>
                      </a:r>
                      <a:r>
                        <a:rPr lang="en-US" sz="2000" b="1" i="1" baseline="0">
                          <a:solidFill>
                            <a:srgbClr val="C00000"/>
                          </a:solidFill>
                          <a:latin typeface="Arial" panose="020B0604020202020204" pitchFamily="34" charset="0"/>
                          <a:cs typeface="Arial" panose="020B0604020202020204" pitchFamily="34" charset="0"/>
                        </a:rPr>
                        <a:t> lực thúc đẩy”</a:t>
                      </a:r>
                      <a:endParaRPr lang="en-US" sz="2000" b="1" i="1">
                        <a:solidFill>
                          <a:srgbClr val="C00000"/>
                        </a:solidFill>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sz="1800" b="1" i="1">
                          <a:solidFill>
                            <a:srgbClr val="002060"/>
                          </a:solidFill>
                          <a:latin typeface="Arial" charset="0"/>
                        </a:rPr>
                        <a:t>khơi dậy</a:t>
                      </a:r>
                      <a:r>
                        <a:rPr lang="vi-VN" sz="1800" b="1" i="1">
                          <a:solidFill>
                            <a:srgbClr val="002060"/>
                          </a:solidFill>
                          <a:latin typeface="Arial" charset="0"/>
                        </a:rPr>
                        <a:t> </a:t>
                      </a:r>
                      <a:r>
                        <a:rPr lang="en-US" sz="1800" b="1" i="1">
                          <a:solidFill>
                            <a:srgbClr val="FF0000"/>
                          </a:solidFill>
                          <a:latin typeface="Arial" charset="0"/>
                        </a:rPr>
                        <a:t>khát vọng phát triển đất nước</a:t>
                      </a:r>
                      <a:r>
                        <a:rPr lang="en-US" sz="1800" b="1" i="1">
                          <a:solidFill>
                            <a:srgbClr val="0000FF"/>
                          </a:solidFill>
                          <a:latin typeface="Arial" charset="0"/>
                        </a:rPr>
                        <a:t>, </a:t>
                      </a:r>
                      <a:r>
                        <a:rPr lang="en-US" sz="1800" b="1" i="1">
                          <a:solidFill>
                            <a:srgbClr val="002060"/>
                          </a:solidFill>
                          <a:latin typeface="Arial" charset="0"/>
                        </a:rPr>
                        <a:t>phát huy </a:t>
                      </a:r>
                      <a:r>
                        <a:rPr lang="en-US" sz="1800" b="1" i="1">
                          <a:solidFill>
                            <a:srgbClr val="FF0000"/>
                          </a:solidFill>
                          <a:latin typeface="Arial" charset="0"/>
                        </a:rPr>
                        <a:t>ý chí</a:t>
                      </a:r>
                      <a:r>
                        <a:rPr lang="en-US" sz="1800" b="1" i="1">
                          <a:solidFill>
                            <a:srgbClr val="0000FF"/>
                          </a:solidFill>
                          <a:latin typeface="Arial" charset="0"/>
                        </a:rPr>
                        <a:t>, </a:t>
                      </a:r>
                      <a:r>
                        <a:rPr lang="vi-VN" sz="1800" b="1" i="1">
                          <a:solidFill>
                            <a:srgbClr val="002060"/>
                          </a:solidFill>
                          <a:latin typeface="Arial" charset="0"/>
                        </a:rPr>
                        <a:t>sức mạnh </a:t>
                      </a:r>
                      <a:r>
                        <a:rPr lang="en-US" sz="1800" b="1" i="1">
                          <a:solidFill>
                            <a:srgbClr val="002060"/>
                          </a:solidFill>
                          <a:latin typeface="Arial" charset="0"/>
                        </a:rPr>
                        <a:t>đại đoàn kết </a:t>
                      </a:r>
                      <a:r>
                        <a:rPr lang="vi-VN" sz="1800" b="1" i="1">
                          <a:solidFill>
                            <a:srgbClr val="002060"/>
                          </a:solidFill>
                          <a:latin typeface="Arial" charset="0"/>
                        </a:rPr>
                        <a:t>toàn dân tộc </a:t>
                      </a:r>
                      <a:r>
                        <a:rPr lang="en-US" sz="1800" b="1" i="1">
                          <a:solidFill>
                            <a:srgbClr val="002060"/>
                          </a:solidFill>
                          <a:latin typeface="Arial" charset="0"/>
                        </a:rPr>
                        <a:t>kết hợp với sức mạnh thời đại</a:t>
                      </a:r>
                      <a:endParaRPr lang="en-US" sz="1800" b="1" i="1">
                        <a:solidFill>
                          <a:srgbClr val="002060"/>
                        </a:solidFill>
                        <a:latin typeface="Arial" panose="020B0604020202020204" pitchFamily="34" charset="0"/>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0002"/>
                  </a:ext>
                </a:extLst>
              </a:tr>
              <a:tr h="925286">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000" b="1" i="1">
                          <a:solidFill>
                            <a:srgbClr val="C00000"/>
                          </a:solidFill>
                          <a:latin typeface="Arial" panose="020B0604020202020204" pitchFamily="34" charset="0"/>
                          <a:cs typeface="Arial" panose="020B0604020202020204" pitchFamily="34" charset="0"/>
                        </a:rPr>
                        <a:t>“Quan điểm</a:t>
                      </a:r>
                      <a:r>
                        <a:rPr lang="en-US" sz="2000" b="1" i="1" baseline="0">
                          <a:solidFill>
                            <a:srgbClr val="C00000"/>
                          </a:solidFill>
                          <a:latin typeface="Arial" panose="020B0604020202020204" pitchFamily="34" charset="0"/>
                          <a:cs typeface="Arial" panose="020B0604020202020204" pitchFamily="34" charset="0"/>
                        </a:rPr>
                        <a:t> đổi mới”</a:t>
                      </a:r>
                      <a:endParaRPr lang="en-US" sz="2000" b="1" i="1">
                        <a:solidFill>
                          <a:srgbClr val="C0000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tc>
                  <a:txBody>
                    <a:bodyPr/>
                    <a:lstStyle/>
                    <a:p>
                      <a:pPr algn="ctr"/>
                      <a:r>
                        <a:rPr lang="en-US" sz="2000" b="1" i="1">
                          <a:solidFill>
                            <a:srgbClr val="002060"/>
                          </a:solidFill>
                          <a:latin typeface="Arial" charset="0"/>
                        </a:rPr>
                        <a:t>tiếp tục đẩy mạnh toàn diện, đồng bộ công cuộc đổi mới</a:t>
                      </a:r>
                      <a:endParaRPr lang="en-US" sz="2000" b="1" i="1">
                        <a:solidFill>
                          <a:srgbClr val="00206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3"/>
                  </a:ext>
                </a:extLst>
              </a:tr>
              <a:tr h="925286">
                <a:tc>
                  <a:txBody>
                    <a:bodyPr/>
                    <a:lstStyle/>
                    <a:p>
                      <a:pPr algn="ctr"/>
                      <a:r>
                        <a:rPr lang="en-US" sz="2000" b="1" i="1">
                          <a:solidFill>
                            <a:srgbClr val="C00000"/>
                          </a:solidFill>
                          <a:latin typeface="Arial" panose="020B0604020202020204" pitchFamily="34" charset="0"/>
                          <a:cs typeface="Arial" panose="020B0604020202020204" pitchFamily="34" charset="0"/>
                        </a:rPr>
                        <a:t>“Bảo vệ</a:t>
                      </a:r>
                      <a:r>
                        <a:rPr lang="en-US" sz="2000" b="1" i="1" baseline="0">
                          <a:solidFill>
                            <a:srgbClr val="C00000"/>
                          </a:solidFill>
                          <a:latin typeface="Arial" panose="020B0604020202020204" pitchFamily="34" charset="0"/>
                          <a:cs typeface="Arial" panose="020B0604020202020204" pitchFamily="34" charset="0"/>
                        </a:rPr>
                        <a:t> Tổ quốc”</a:t>
                      </a:r>
                      <a:endParaRPr lang="en-US" sz="2000" b="1" i="1">
                        <a:solidFill>
                          <a:srgbClr val="C00000"/>
                        </a:solidFill>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b="1" i="1">
                          <a:solidFill>
                            <a:srgbClr val="002060"/>
                          </a:solidFill>
                          <a:latin typeface="Arial" panose="020B0604020202020204" pitchFamily="34" charset="0"/>
                          <a:cs typeface="Arial" panose="020B0604020202020204" pitchFamily="34" charset="0"/>
                        </a:rPr>
                        <a:t>Xây dựng và </a:t>
                      </a:r>
                      <a:r>
                        <a:rPr lang="vi-VN" sz="1900" b="1" i="1">
                          <a:solidFill>
                            <a:srgbClr val="002060"/>
                          </a:solidFill>
                          <a:latin typeface="Arial" panose="020B0604020202020204" pitchFamily="34" charset="0"/>
                          <a:cs typeface="Arial" panose="020B0604020202020204" pitchFamily="34" charset="0"/>
                        </a:rPr>
                        <a:t>bảo vệ vững chắc Tổ quốc, giữ vững môi trường hoà bình, ổn định</a:t>
                      </a:r>
                      <a:endParaRPr lang="en-US" sz="1900" b="1" i="1">
                        <a:solidFill>
                          <a:srgbClr val="002060"/>
                        </a:solidFill>
                        <a:latin typeface="Arial" panose="020B0604020202020204" pitchFamily="34" charset="0"/>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0004"/>
                  </a:ext>
                </a:extLst>
              </a:tr>
              <a:tr h="925286">
                <a:tc>
                  <a:txBody>
                    <a:bodyPr/>
                    <a:lstStyle/>
                    <a:p>
                      <a:pPr algn="ctr"/>
                      <a:r>
                        <a:rPr lang="en-US" sz="2000" b="1" i="1">
                          <a:solidFill>
                            <a:srgbClr val="C00000"/>
                          </a:solidFill>
                          <a:latin typeface="Arial" panose="020B0604020202020204" pitchFamily="34" charset="0"/>
                          <a:cs typeface="Arial" panose="020B0604020202020204" pitchFamily="34" charset="0"/>
                        </a:rPr>
                        <a:t>“Mục</a:t>
                      </a:r>
                      <a:r>
                        <a:rPr lang="en-US" sz="2000" b="1" i="1" baseline="0">
                          <a:solidFill>
                            <a:srgbClr val="C00000"/>
                          </a:solidFill>
                          <a:latin typeface="Arial" panose="020B0604020202020204" pitchFamily="34" charset="0"/>
                          <a:cs typeface="Arial" panose="020B0604020202020204" pitchFamily="34" charset="0"/>
                        </a:rPr>
                        <a:t> tiêu toàn diện, đồng bộ”</a:t>
                      </a:r>
                      <a:endParaRPr lang="en-US" sz="2000" b="1" i="1">
                        <a:solidFill>
                          <a:srgbClr val="C0000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tc>
                  <a:txBody>
                    <a:bodyPr/>
                    <a:lstStyle/>
                    <a:p>
                      <a:pPr algn="ctr"/>
                      <a:r>
                        <a:rPr lang="en-US" sz="1900" b="1" i="1">
                          <a:solidFill>
                            <a:srgbClr val="002060"/>
                          </a:solidFill>
                          <a:latin typeface="Arial" charset="0"/>
                        </a:rPr>
                        <a:t>phấn đấu</a:t>
                      </a:r>
                      <a:r>
                        <a:rPr lang="vi-VN" sz="1900" b="1" i="1">
                          <a:solidFill>
                            <a:srgbClr val="002060"/>
                          </a:solidFill>
                          <a:latin typeface="Arial" charset="0"/>
                        </a:rPr>
                        <a:t> </a:t>
                      </a:r>
                      <a:r>
                        <a:rPr lang="en-US" sz="1900" b="1" i="1" u="sng">
                          <a:solidFill>
                            <a:srgbClr val="002060"/>
                          </a:solidFill>
                          <a:latin typeface="Arial" charset="0"/>
                        </a:rPr>
                        <a:t>đến giữa thế kỷ XXI</a:t>
                      </a:r>
                      <a:r>
                        <a:rPr lang="vi-VN" sz="1900" b="1" i="1" u="sng">
                          <a:solidFill>
                            <a:srgbClr val="002060"/>
                          </a:solidFill>
                          <a:latin typeface="Arial" charset="0"/>
                        </a:rPr>
                        <a:t>  </a:t>
                      </a:r>
                      <a:r>
                        <a:rPr lang="vi-VN" sz="1900" b="1" i="1">
                          <a:solidFill>
                            <a:srgbClr val="002060"/>
                          </a:solidFill>
                          <a:latin typeface="Arial" charset="0"/>
                        </a:rPr>
                        <a:t>nước ta trở thành nước </a:t>
                      </a:r>
                      <a:r>
                        <a:rPr lang="en-US" sz="1900" b="1" i="1">
                          <a:solidFill>
                            <a:srgbClr val="002060"/>
                          </a:solidFill>
                          <a:latin typeface="Arial" charset="0"/>
                        </a:rPr>
                        <a:t>phát triển,</a:t>
                      </a:r>
                      <a:r>
                        <a:rPr lang="vi-VN" sz="1900" b="1" i="1">
                          <a:solidFill>
                            <a:srgbClr val="002060"/>
                          </a:solidFill>
                          <a:latin typeface="Arial" charset="0"/>
                        </a:rPr>
                        <a:t> theo </a:t>
                      </a:r>
                      <a:r>
                        <a:rPr lang="en-US" sz="1900" b="1" i="1">
                          <a:solidFill>
                            <a:srgbClr val="002060"/>
                          </a:solidFill>
                          <a:latin typeface="Arial" charset="0"/>
                        </a:rPr>
                        <a:t>định </a:t>
                      </a:r>
                      <a:r>
                        <a:rPr lang="vi-VN" sz="1900" b="1" i="1">
                          <a:solidFill>
                            <a:srgbClr val="002060"/>
                          </a:solidFill>
                          <a:latin typeface="Arial" charset="0"/>
                        </a:rPr>
                        <a:t>hướng </a:t>
                      </a:r>
                      <a:r>
                        <a:rPr lang="en-US" sz="1900" b="1" i="1">
                          <a:solidFill>
                            <a:srgbClr val="002060"/>
                          </a:solidFill>
                          <a:latin typeface="Arial" charset="0"/>
                        </a:rPr>
                        <a:t>xã hội chủ nghĩa</a:t>
                      </a:r>
                      <a:endParaRPr lang="en-US" sz="1900" b="1" i="1">
                        <a:solidFill>
                          <a:srgbClr val="00206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
        <p:nvSpPr>
          <p:cNvPr id="5" name="Rectangle 4"/>
          <p:cNvSpPr/>
          <p:nvPr/>
        </p:nvSpPr>
        <p:spPr>
          <a:xfrm>
            <a:off x="86497" y="150340"/>
            <a:ext cx="8946292" cy="6707659"/>
          </a:xfrm>
          <a:prstGeom prst="rect">
            <a:avLst/>
          </a:prstGeom>
          <a:noFill/>
          <a:ln w="317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025481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3"/>
          <p:cNvSpPr>
            <a:spLocks noChangeArrowheads="1"/>
          </p:cNvSpPr>
          <p:nvPr/>
        </p:nvSpPr>
        <p:spPr bwMode="gray">
          <a:xfrm rot="39573186">
            <a:off x="4521044" y="2409825"/>
            <a:ext cx="792162" cy="288925"/>
          </a:xfrm>
          <a:prstGeom prst="rightArrow">
            <a:avLst>
              <a:gd name="adj1" fmla="val 35167"/>
              <a:gd name="adj2" fmla="val 111028"/>
            </a:avLst>
          </a:prstGeom>
          <a:gradFill rotWithShape="1">
            <a:gsLst>
              <a:gs pos="0">
                <a:srgbClr val="2F86B1">
                  <a:gamma/>
                  <a:shade val="89020"/>
                  <a:invGamma/>
                  <a:alpha val="0"/>
                </a:srgbClr>
              </a:gs>
              <a:gs pos="100000">
                <a:srgbClr val="2F86B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24" name="AutoShape 4"/>
          <p:cNvSpPr>
            <a:spLocks noChangeArrowheads="1"/>
          </p:cNvSpPr>
          <p:nvPr/>
        </p:nvSpPr>
        <p:spPr bwMode="gray">
          <a:xfrm rot="3465783">
            <a:off x="4521043" y="4573588"/>
            <a:ext cx="792163" cy="288925"/>
          </a:xfrm>
          <a:prstGeom prst="rightArrow">
            <a:avLst>
              <a:gd name="adj1" fmla="val 35167"/>
              <a:gd name="adj2" fmla="val 111029"/>
            </a:avLst>
          </a:prstGeom>
          <a:gradFill rotWithShape="1">
            <a:gsLst>
              <a:gs pos="0">
                <a:srgbClr val="2F86B1">
                  <a:gamma/>
                  <a:shade val="89020"/>
                  <a:invGamma/>
                  <a:alpha val="0"/>
                </a:srgbClr>
              </a:gs>
              <a:gs pos="100000">
                <a:srgbClr val="2F86B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25" name="AutoShape 5"/>
          <p:cNvSpPr>
            <a:spLocks noChangeArrowheads="1"/>
          </p:cNvSpPr>
          <p:nvPr/>
        </p:nvSpPr>
        <p:spPr bwMode="gray">
          <a:xfrm rot="35969022">
            <a:off x="3301844" y="2486025"/>
            <a:ext cx="792162" cy="288925"/>
          </a:xfrm>
          <a:prstGeom prst="rightArrow">
            <a:avLst>
              <a:gd name="adj1" fmla="val 35167"/>
              <a:gd name="adj2" fmla="val 111028"/>
            </a:avLst>
          </a:prstGeom>
          <a:gradFill rotWithShape="1">
            <a:gsLst>
              <a:gs pos="0">
                <a:srgbClr val="2F86B1">
                  <a:gamma/>
                  <a:shade val="89020"/>
                  <a:invGamma/>
                  <a:alpha val="0"/>
                </a:srgbClr>
              </a:gs>
              <a:gs pos="100000">
                <a:srgbClr val="2F86B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26" name="AutoShape 6"/>
          <p:cNvSpPr>
            <a:spLocks noChangeArrowheads="1"/>
          </p:cNvSpPr>
          <p:nvPr/>
        </p:nvSpPr>
        <p:spPr bwMode="gray">
          <a:xfrm rot="7535209">
            <a:off x="3263744" y="4540250"/>
            <a:ext cx="792162" cy="288925"/>
          </a:xfrm>
          <a:prstGeom prst="rightArrow">
            <a:avLst>
              <a:gd name="adj1" fmla="val 35167"/>
              <a:gd name="adj2" fmla="val 111028"/>
            </a:avLst>
          </a:prstGeom>
          <a:gradFill rotWithShape="1">
            <a:gsLst>
              <a:gs pos="0">
                <a:srgbClr val="2F86B1">
                  <a:gamma/>
                  <a:shade val="89020"/>
                  <a:invGamma/>
                  <a:alpha val="0"/>
                </a:srgbClr>
              </a:gs>
              <a:gs pos="100000">
                <a:srgbClr val="2F86B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27" name="AutoShape 7"/>
          <p:cNvSpPr>
            <a:spLocks noChangeArrowheads="1"/>
          </p:cNvSpPr>
          <p:nvPr/>
        </p:nvSpPr>
        <p:spPr bwMode="gray">
          <a:xfrm>
            <a:off x="5099687" y="3537744"/>
            <a:ext cx="792163" cy="288925"/>
          </a:xfrm>
          <a:prstGeom prst="rightArrow">
            <a:avLst>
              <a:gd name="adj1" fmla="val 35167"/>
              <a:gd name="adj2" fmla="val 111029"/>
            </a:avLst>
          </a:prstGeom>
          <a:gradFill rotWithShape="1">
            <a:gsLst>
              <a:gs pos="0">
                <a:srgbClr val="2F86B1">
                  <a:gamma/>
                  <a:shade val="89020"/>
                  <a:invGamma/>
                  <a:alpha val="0"/>
                </a:srgbClr>
              </a:gs>
              <a:gs pos="100000">
                <a:srgbClr val="2F86B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28" name="AutoShape 8"/>
          <p:cNvSpPr>
            <a:spLocks noChangeArrowheads="1"/>
          </p:cNvSpPr>
          <p:nvPr/>
        </p:nvSpPr>
        <p:spPr bwMode="gray">
          <a:xfrm rot="-10800000">
            <a:off x="2689862" y="3531394"/>
            <a:ext cx="863600" cy="288925"/>
          </a:xfrm>
          <a:prstGeom prst="rightArrow">
            <a:avLst>
              <a:gd name="adj1" fmla="val 35167"/>
              <a:gd name="adj2" fmla="val 121041"/>
            </a:avLst>
          </a:prstGeom>
          <a:gradFill rotWithShape="1">
            <a:gsLst>
              <a:gs pos="0">
                <a:srgbClr val="2F86B1">
                  <a:gamma/>
                  <a:shade val="89020"/>
                  <a:invGamma/>
                  <a:alpha val="0"/>
                </a:srgbClr>
              </a:gs>
              <a:gs pos="100000">
                <a:srgbClr val="2F86B1"/>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29" name="Oval 9"/>
          <p:cNvSpPr>
            <a:spLocks noChangeArrowheads="1"/>
          </p:cNvSpPr>
          <p:nvPr/>
        </p:nvSpPr>
        <p:spPr bwMode="auto">
          <a:xfrm>
            <a:off x="2410462" y="1780382"/>
            <a:ext cx="3743325" cy="3744912"/>
          </a:xfrm>
          <a:prstGeom prst="ellipse">
            <a:avLst/>
          </a:prstGeom>
          <a:noFill/>
          <a:ln w="38100" algn="ctr">
            <a:solidFill>
              <a:srgbClr val="B2B2B2"/>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nvGrpSpPr>
          <p:cNvPr id="30" name="Group 10"/>
          <p:cNvGrpSpPr>
            <a:grpSpLocks/>
          </p:cNvGrpSpPr>
          <p:nvPr/>
        </p:nvGrpSpPr>
        <p:grpSpPr bwMode="auto">
          <a:xfrm>
            <a:off x="3172462" y="1828007"/>
            <a:ext cx="360363" cy="360362"/>
            <a:chOff x="1973" y="1706"/>
            <a:chExt cx="227" cy="227"/>
          </a:xfrm>
        </p:grpSpPr>
        <p:sp>
          <p:nvSpPr>
            <p:cNvPr id="31" name="Oval 11"/>
            <p:cNvSpPr>
              <a:spLocks noChangeArrowheads="1"/>
            </p:cNvSpPr>
            <p:nvPr/>
          </p:nvSpPr>
          <p:spPr bwMode="gray">
            <a:xfrm>
              <a:off x="1973" y="1706"/>
              <a:ext cx="227" cy="227"/>
            </a:xfrm>
            <a:prstGeom prst="ellipse">
              <a:avLst/>
            </a:prstGeom>
            <a:gradFill rotWithShape="1">
              <a:gsLst>
                <a:gs pos="0">
                  <a:srgbClr val="D2761A">
                    <a:gamma/>
                    <a:tint val="33725"/>
                    <a:invGamma/>
                  </a:srgbClr>
                </a:gs>
                <a:gs pos="100000">
                  <a:srgbClr val="D2761A"/>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32" name="Oval 12"/>
            <p:cNvSpPr>
              <a:spLocks noChangeArrowheads="1"/>
            </p:cNvSpPr>
            <p:nvPr/>
          </p:nvSpPr>
          <p:spPr bwMode="gray">
            <a:xfrm>
              <a:off x="1983" y="1725"/>
              <a:ext cx="141" cy="142"/>
            </a:xfrm>
            <a:prstGeom prst="ellipse">
              <a:avLst/>
            </a:prstGeom>
            <a:gradFill rotWithShape="1">
              <a:gsLst>
                <a:gs pos="0">
                  <a:srgbClr val="D2761A">
                    <a:gamma/>
                    <a:tint val="33725"/>
                    <a:invGamma/>
                  </a:srgbClr>
                </a:gs>
                <a:gs pos="100000">
                  <a:srgbClr val="D2761A">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grpSp>
        <p:nvGrpSpPr>
          <p:cNvPr id="33" name="Group 13"/>
          <p:cNvGrpSpPr>
            <a:grpSpLocks/>
          </p:cNvGrpSpPr>
          <p:nvPr/>
        </p:nvGrpSpPr>
        <p:grpSpPr bwMode="auto">
          <a:xfrm>
            <a:off x="2227900" y="3483769"/>
            <a:ext cx="360362" cy="360363"/>
            <a:chOff x="1565" y="2659"/>
            <a:chExt cx="227" cy="227"/>
          </a:xfrm>
        </p:grpSpPr>
        <p:sp>
          <p:nvSpPr>
            <p:cNvPr id="34" name="Oval 14"/>
            <p:cNvSpPr>
              <a:spLocks noChangeArrowheads="1"/>
            </p:cNvSpPr>
            <p:nvPr/>
          </p:nvSpPr>
          <p:spPr bwMode="gray">
            <a:xfrm>
              <a:off x="1565" y="2659"/>
              <a:ext cx="227" cy="227"/>
            </a:xfrm>
            <a:prstGeom prst="ellipse">
              <a:avLst/>
            </a:prstGeom>
            <a:gradFill rotWithShape="1">
              <a:gsLst>
                <a:gs pos="0">
                  <a:srgbClr val="D2761A">
                    <a:gamma/>
                    <a:tint val="33725"/>
                    <a:invGamma/>
                  </a:srgbClr>
                </a:gs>
                <a:gs pos="100000">
                  <a:srgbClr val="D2761A"/>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35" name="Oval 15"/>
            <p:cNvSpPr>
              <a:spLocks noChangeArrowheads="1"/>
            </p:cNvSpPr>
            <p:nvPr/>
          </p:nvSpPr>
          <p:spPr bwMode="gray">
            <a:xfrm>
              <a:off x="1575" y="2678"/>
              <a:ext cx="141" cy="142"/>
            </a:xfrm>
            <a:prstGeom prst="ellipse">
              <a:avLst/>
            </a:prstGeom>
            <a:gradFill rotWithShape="1">
              <a:gsLst>
                <a:gs pos="0">
                  <a:srgbClr val="D2761A">
                    <a:gamma/>
                    <a:tint val="33725"/>
                    <a:invGamma/>
                  </a:srgbClr>
                </a:gs>
                <a:gs pos="100000">
                  <a:srgbClr val="D2761A">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grpSp>
        <p:nvGrpSpPr>
          <p:cNvPr id="36" name="Group 16"/>
          <p:cNvGrpSpPr>
            <a:grpSpLocks/>
          </p:cNvGrpSpPr>
          <p:nvPr/>
        </p:nvGrpSpPr>
        <p:grpSpPr bwMode="auto">
          <a:xfrm>
            <a:off x="3091500" y="5026819"/>
            <a:ext cx="360362" cy="360363"/>
            <a:chOff x="2109" y="3612"/>
            <a:chExt cx="227" cy="227"/>
          </a:xfrm>
        </p:grpSpPr>
        <p:sp>
          <p:nvSpPr>
            <p:cNvPr id="37" name="Oval 17"/>
            <p:cNvSpPr>
              <a:spLocks noChangeArrowheads="1"/>
            </p:cNvSpPr>
            <p:nvPr/>
          </p:nvSpPr>
          <p:spPr bwMode="gray">
            <a:xfrm>
              <a:off x="2109" y="3612"/>
              <a:ext cx="227" cy="227"/>
            </a:xfrm>
            <a:prstGeom prst="ellipse">
              <a:avLst/>
            </a:prstGeom>
            <a:gradFill rotWithShape="1">
              <a:gsLst>
                <a:gs pos="0">
                  <a:srgbClr val="D2761A">
                    <a:gamma/>
                    <a:tint val="33725"/>
                    <a:invGamma/>
                  </a:srgbClr>
                </a:gs>
                <a:gs pos="100000">
                  <a:srgbClr val="D2761A"/>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38" name="Oval 18"/>
            <p:cNvSpPr>
              <a:spLocks noChangeArrowheads="1"/>
            </p:cNvSpPr>
            <p:nvPr/>
          </p:nvSpPr>
          <p:spPr bwMode="gray">
            <a:xfrm>
              <a:off x="2119" y="3631"/>
              <a:ext cx="141" cy="142"/>
            </a:xfrm>
            <a:prstGeom prst="ellipse">
              <a:avLst/>
            </a:prstGeom>
            <a:gradFill rotWithShape="1">
              <a:gsLst>
                <a:gs pos="0">
                  <a:srgbClr val="D2761A">
                    <a:gamma/>
                    <a:tint val="33725"/>
                    <a:invGamma/>
                  </a:srgbClr>
                </a:gs>
                <a:gs pos="100000">
                  <a:srgbClr val="D2761A">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grpSp>
        <p:nvGrpSpPr>
          <p:cNvPr id="39" name="Group 19"/>
          <p:cNvGrpSpPr>
            <a:grpSpLocks/>
          </p:cNvGrpSpPr>
          <p:nvPr/>
        </p:nvGrpSpPr>
        <p:grpSpPr bwMode="auto">
          <a:xfrm>
            <a:off x="5021900" y="1807369"/>
            <a:ext cx="360362" cy="360363"/>
            <a:chOff x="3470" y="1706"/>
            <a:chExt cx="227" cy="227"/>
          </a:xfrm>
        </p:grpSpPr>
        <p:sp>
          <p:nvSpPr>
            <p:cNvPr id="40" name="Oval 20"/>
            <p:cNvSpPr>
              <a:spLocks noChangeArrowheads="1"/>
            </p:cNvSpPr>
            <p:nvPr/>
          </p:nvSpPr>
          <p:spPr bwMode="gray">
            <a:xfrm>
              <a:off x="3470" y="1706"/>
              <a:ext cx="227" cy="227"/>
            </a:xfrm>
            <a:prstGeom prst="ellipse">
              <a:avLst/>
            </a:prstGeom>
            <a:gradFill rotWithShape="1">
              <a:gsLst>
                <a:gs pos="0">
                  <a:srgbClr val="D2761A">
                    <a:gamma/>
                    <a:tint val="33725"/>
                    <a:invGamma/>
                  </a:srgbClr>
                </a:gs>
                <a:gs pos="100000">
                  <a:srgbClr val="D2761A"/>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41" name="Oval 21"/>
            <p:cNvSpPr>
              <a:spLocks noChangeArrowheads="1"/>
            </p:cNvSpPr>
            <p:nvPr/>
          </p:nvSpPr>
          <p:spPr bwMode="gray">
            <a:xfrm>
              <a:off x="3480" y="1725"/>
              <a:ext cx="141" cy="142"/>
            </a:xfrm>
            <a:prstGeom prst="ellipse">
              <a:avLst/>
            </a:prstGeom>
            <a:gradFill rotWithShape="1">
              <a:gsLst>
                <a:gs pos="0">
                  <a:srgbClr val="D2761A">
                    <a:gamma/>
                    <a:tint val="33725"/>
                    <a:invGamma/>
                  </a:srgbClr>
                </a:gs>
                <a:gs pos="100000">
                  <a:srgbClr val="D2761A">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grpSp>
        <p:nvGrpSpPr>
          <p:cNvPr id="42" name="Group 22"/>
          <p:cNvGrpSpPr>
            <a:grpSpLocks/>
          </p:cNvGrpSpPr>
          <p:nvPr/>
        </p:nvGrpSpPr>
        <p:grpSpPr bwMode="auto">
          <a:xfrm>
            <a:off x="5971225" y="3483769"/>
            <a:ext cx="360362" cy="360363"/>
            <a:chOff x="3923" y="2659"/>
            <a:chExt cx="227" cy="227"/>
          </a:xfrm>
        </p:grpSpPr>
        <p:sp>
          <p:nvSpPr>
            <p:cNvPr id="43" name="Oval 23"/>
            <p:cNvSpPr>
              <a:spLocks noChangeArrowheads="1"/>
            </p:cNvSpPr>
            <p:nvPr/>
          </p:nvSpPr>
          <p:spPr bwMode="gray">
            <a:xfrm>
              <a:off x="3923" y="2659"/>
              <a:ext cx="227" cy="227"/>
            </a:xfrm>
            <a:prstGeom prst="ellipse">
              <a:avLst/>
            </a:prstGeom>
            <a:gradFill rotWithShape="1">
              <a:gsLst>
                <a:gs pos="0">
                  <a:srgbClr val="D2761A">
                    <a:gamma/>
                    <a:tint val="33725"/>
                    <a:invGamma/>
                  </a:srgbClr>
                </a:gs>
                <a:gs pos="100000">
                  <a:srgbClr val="D2761A"/>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44" name="Oval 24"/>
            <p:cNvSpPr>
              <a:spLocks noChangeArrowheads="1"/>
            </p:cNvSpPr>
            <p:nvPr/>
          </p:nvSpPr>
          <p:spPr bwMode="gray">
            <a:xfrm>
              <a:off x="3933" y="2678"/>
              <a:ext cx="141" cy="142"/>
            </a:xfrm>
            <a:prstGeom prst="ellipse">
              <a:avLst/>
            </a:prstGeom>
            <a:gradFill rotWithShape="1">
              <a:gsLst>
                <a:gs pos="0">
                  <a:srgbClr val="D2761A">
                    <a:gamma/>
                    <a:tint val="33725"/>
                    <a:invGamma/>
                  </a:srgbClr>
                </a:gs>
                <a:gs pos="100000">
                  <a:srgbClr val="D2761A">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grpSp>
        <p:nvGrpSpPr>
          <p:cNvPr id="45" name="Group 25"/>
          <p:cNvGrpSpPr>
            <a:grpSpLocks/>
          </p:cNvGrpSpPr>
          <p:nvPr/>
        </p:nvGrpSpPr>
        <p:grpSpPr bwMode="auto">
          <a:xfrm>
            <a:off x="5077462" y="5083969"/>
            <a:ext cx="360363" cy="360363"/>
            <a:chOff x="3515" y="3521"/>
            <a:chExt cx="227" cy="227"/>
          </a:xfrm>
        </p:grpSpPr>
        <p:sp>
          <p:nvSpPr>
            <p:cNvPr id="46" name="Oval 26"/>
            <p:cNvSpPr>
              <a:spLocks noChangeArrowheads="1"/>
            </p:cNvSpPr>
            <p:nvPr/>
          </p:nvSpPr>
          <p:spPr bwMode="gray">
            <a:xfrm>
              <a:off x="3515" y="3521"/>
              <a:ext cx="227" cy="227"/>
            </a:xfrm>
            <a:prstGeom prst="ellipse">
              <a:avLst/>
            </a:prstGeom>
            <a:gradFill rotWithShape="1">
              <a:gsLst>
                <a:gs pos="0">
                  <a:srgbClr val="D2761A">
                    <a:gamma/>
                    <a:tint val="33725"/>
                    <a:invGamma/>
                  </a:srgbClr>
                </a:gs>
                <a:gs pos="100000">
                  <a:srgbClr val="D2761A"/>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47" name="Oval 27"/>
            <p:cNvSpPr>
              <a:spLocks noChangeArrowheads="1"/>
            </p:cNvSpPr>
            <p:nvPr/>
          </p:nvSpPr>
          <p:spPr bwMode="gray">
            <a:xfrm>
              <a:off x="3525" y="3540"/>
              <a:ext cx="141" cy="142"/>
            </a:xfrm>
            <a:prstGeom prst="ellipse">
              <a:avLst/>
            </a:prstGeom>
            <a:gradFill rotWithShape="1">
              <a:gsLst>
                <a:gs pos="0">
                  <a:srgbClr val="D2761A">
                    <a:gamma/>
                    <a:tint val="33725"/>
                    <a:invGamma/>
                  </a:srgbClr>
                </a:gs>
                <a:gs pos="100000">
                  <a:srgbClr val="D2761A">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grpSp>
      <p:sp>
        <p:nvSpPr>
          <p:cNvPr id="48" name="Oval 28"/>
          <p:cNvSpPr>
            <a:spLocks noChangeArrowheads="1"/>
          </p:cNvSpPr>
          <p:nvPr/>
        </p:nvSpPr>
        <p:spPr bwMode="gray">
          <a:xfrm>
            <a:off x="3367725" y="2721769"/>
            <a:ext cx="1944687" cy="1944688"/>
          </a:xfrm>
          <a:prstGeom prst="ellipse">
            <a:avLst/>
          </a:prstGeom>
          <a:gradFill rotWithShape="1">
            <a:gsLst>
              <a:gs pos="0">
                <a:srgbClr val="368463">
                  <a:gamma/>
                  <a:tint val="0"/>
                  <a:invGamma/>
                </a:srgbClr>
              </a:gs>
              <a:gs pos="50000">
                <a:srgbClr val="368463"/>
              </a:gs>
              <a:gs pos="100000">
                <a:srgbClr val="368463">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49" name="Oval 29"/>
          <p:cNvSpPr>
            <a:spLocks noChangeArrowheads="1"/>
          </p:cNvSpPr>
          <p:nvPr/>
        </p:nvSpPr>
        <p:spPr bwMode="gray">
          <a:xfrm>
            <a:off x="3361375" y="2705894"/>
            <a:ext cx="1944687" cy="1944688"/>
          </a:xfrm>
          <a:prstGeom prst="ellipse">
            <a:avLst/>
          </a:prstGeom>
          <a:gradFill rotWithShape="1">
            <a:gsLst>
              <a:gs pos="0">
                <a:srgbClr val="368463">
                  <a:alpha val="32001"/>
                </a:srgbClr>
              </a:gs>
              <a:gs pos="100000">
                <a:srgbClr val="368463">
                  <a:gamma/>
                  <a:shade val="46275"/>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0" name="Oval 30"/>
          <p:cNvSpPr>
            <a:spLocks noChangeArrowheads="1"/>
          </p:cNvSpPr>
          <p:nvPr/>
        </p:nvSpPr>
        <p:spPr bwMode="gray">
          <a:xfrm>
            <a:off x="3494725" y="2848769"/>
            <a:ext cx="1690687" cy="1690688"/>
          </a:xfrm>
          <a:prstGeom prst="ellipse">
            <a:avLst/>
          </a:prstGeom>
          <a:gradFill rotWithShape="1">
            <a:gsLst>
              <a:gs pos="0">
                <a:srgbClr val="368463">
                  <a:gamma/>
                  <a:shade val="54118"/>
                  <a:invGamma/>
                </a:srgbClr>
              </a:gs>
              <a:gs pos="50000">
                <a:srgbClr val="368463"/>
              </a:gs>
              <a:gs pos="100000">
                <a:srgbClr val="368463">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1" name="Oval 31"/>
          <p:cNvSpPr>
            <a:spLocks noChangeArrowheads="1"/>
          </p:cNvSpPr>
          <p:nvPr/>
        </p:nvSpPr>
        <p:spPr bwMode="gray">
          <a:xfrm>
            <a:off x="3477262" y="2821782"/>
            <a:ext cx="1690688" cy="1690687"/>
          </a:xfrm>
          <a:prstGeom prst="ellipse">
            <a:avLst/>
          </a:prstGeom>
          <a:gradFill rotWithShape="1">
            <a:gsLst>
              <a:gs pos="0">
                <a:srgbClr val="368463">
                  <a:gamma/>
                  <a:shade val="63529"/>
                  <a:invGamma/>
                </a:srgbClr>
              </a:gs>
              <a:gs pos="100000">
                <a:srgbClr val="368463">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2" name="Oval 32"/>
          <p:cNvSpPr>
            <a:spLocks noChangeArrowheads="1"/>
          </p:cNvSpPr>
          <p:nvPr/>
        </p:nvSpPr>
        <p:spPr bwMode="gray">
          <a:xfrm>
            <a:off x="3578862" y="2932907"/>
            <a:ext cx="1522413" cy="152241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3" name="Oval 33"/>
          <p:cNvSpPr>
            <a:spLocks noChangeArrowheads="1"/>
          </p:cNvSpPr>
          <p:nvPr/>
        </p:nvSpPr>
        <p:spPr bwMode="gray">
          <a:xfrm>
            <a:off x="3601087" y="2951957"/>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4" name="Oval 34"/>
          <p:cNvSpPr>
            <a:spLocks noChangeArrowheads="1"/>
          </p:cNvSpPr>
          <p:nvPr/>
        </p:nvSpPr>
        <p:spPr bwMode="gray">
          <a:xfrm>
            <a:off x="3618550" y="2961482"/>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5" name="Oval 35"/>
          <p:cNvSpPr>
            <a:spLocks noChangeArrowheads="1"/>
          </p:cNvSpPr>
          <p:nvPr/>
        </p:nvSpPr>
        <p:spPr bwMode="gray">
          <a:xfrm>
            <a:off x="3634425" y="2975769"/>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6" name="Oval 36"/>
          <p:cNvSpPr>
            <a:spLocks noChangeArrowheads="1"/>
          </p:cNvSpPr>
          <p:nvPr/>
        </p:nvSpPr>
        <p:spPr bwMode="gray">
          <a:xfrm>
            <a:off x="3715387" y="3012282"/>
            <a:ext cx="1214438" cy="1090612"/>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5338"/>
              </a:solidFill>
              <a:effectLst/>
              <a:uLnTx/>
              <a:uFillTx/>
              <a:latin typeface="Arial" panose="020B0604020202020204" pitchFamily="34" charset="0"/>
              <a:ea typeface="+mn-ea"/>
              <a:cs typeface="+mn-cs"/>
            </a:endParaRPr>
          </a:p>
        </p:txBody>
      </p:sp>
      <p:sp>
        <p:nvSpPr>
          <p:cNvPr id="58" name="Text Box 38"/>
          <p:cNvSpPr txBox="1">
            <a:spLocks noChangeArrowheads="1"/>
          </p:cNvSpPr>
          <p:nvPr/>
        </p:nvSpPr>
        <p:spPr bwMode="auto">
          <a:xfrm>
            <a:off x="5399273" y="783877"/>
            <a:ext cx="330534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những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công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hóa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thể</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tiêu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biểu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mang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tầm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vóc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khu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vực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tương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xứng</a:t>
            </a:r>
            <a:endParaRPr kumimoji="0" lang="en-US" alt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9" name="Text Box 39"/>
          <p:cNvSpPr txBox="1">
            <a:spLocks noChangeArrowheads="1"/>
          </p:cNvSpPr>
          <p:nvPr/>
        </p:nvSpPr>
        <p:spPr bwMode="auto">
          <a:xfrm>
            <a:off x="448367" y="913034"/>
            <a:ext cx="262096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defRPr/>
            </a:pP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triển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giá</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trị</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hóa</a:t>
            </a:r>
            <a:r>
              <a:rPr lang="en-US" sz="2000" b="1" dirty="0">
                <a:solidFill>
                  <a:srgbClr val="002060"/>
                </a:solidFill>
                <a:latin typeface="Arial" panose="020B0604020202020204" pitchFamily="34" charset="0"/>
                <a:cs typeface="Arial" panose="020B0604020202020204" pitchFamily="34" charset="0"/>
              </a:rPr>
              <a:t>, con </a:t>
            </a:r>
            <a:r>
              <a:rPr lang="en-US" sz="2000" b="1" dirty="0" err="1">
                <a:solidFill>
                  <a:srgbClr val="002060"/>
                </a:solidFill>
                <a:latin typeface="Arial" panose="020B0604020202020204" pitchFamily="34" charset="0"/>
                <a:cs typeface="Arial" panose="020B0604020202020204" pitchFamily="34" charset="0"/>
              </a:rPr>
              <a:t>người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Thành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phố</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gắn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với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công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tiến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bộ</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xã</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hội</a:t>
            </a:r>
            <a:r>
              <a:rPr lang="en-US" sz="2000" b="1" dirty="0">
                <a:solidFill>
                  <a:srgbClr val="002060"/>
                </a:solidFill>
                <a:latin typeface="Arial" panose="020B0604020202020204" pitchFamily="34" charset="0"/>
                <a:cs typeface="Arial" panose="020B0604020202020204" pitchFamily="34" charset="0"/>
              </a:rPr>
              <a:t>.</a:t>
            </a:r>
            <a:endParaRPr kumimoji="0" lang="en-US" alt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0" name="Text Box 40"/>
          <p:cNvSpPr txBox="1">
            <a:spLocks noChangeArrowheads="1"/>
          </p:cNvSpPr>
          <p:nvPr/>
        </p:nvSpPr>
        <p:spPr bwMode="auto">
          <a:xfrm>
            <a:off x="6331587" y="2609056"/>
            <a:ext cx="279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Phát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phong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trào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quần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chúng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sâu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rộng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đẩy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mạnh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hoạt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hóa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thể</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thao</a:t>
            </a:r>
            <a:endParaRPr kumimoji="0" lang="en-US" alt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1" name="Text Box 41"/>
          <p:cNvSpPr txBox="1">
            <a:spLocks noChangeArrowheads="1"/>
          </p:cNvSpPr>
          <p:nvPr/>
        </p:nvSpPr>
        <p:spPr bwMode="auto">
          <a:xfrm>
            <a:off x="5495768" y="5162868"/>
            <a:ext cx="33438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Cuộc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vận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Toàn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đoàn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kết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nông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thôn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mới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đô</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thị</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văn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minh</a:t>
            </a:r>
            <a:endParaRPr kumimoji="0" lang="en-US" alt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2" name="Text Box 42"/>
          <p:cNvSpPr txBox="1">
            <a:spLocks noChangeArrowheads="1"/>
          </p:cNvSpPr>
          <p:nvPr/>
        </p:nvSpPr>
        <p:spPr bwMode="auto">
          <a:xfrm>
            <a:off x="117339" y="3121798"/>
            <a:ext cx="22240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Nâng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chất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lượng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dân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số</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chất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lượng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sống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ngày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càng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tốt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hơn</a:t>
            </a:r>
            <a:endParaRPr kumimoji="0" lang="en-US" alt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3" name="Text Box 43"/>
          <p:cNvSpPr txBox="1">
            <a:spLocks noChangeArrowheads="1"/>
          </p:cNvSpPr>
          <p:nvPr/>
        </p:nvSpPr>
        <p:spPr bwMode="auto">
          <a:xfrm>
            <a:off x="1" y="5127043"/>
            <a:ext cx="31127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hangingPunct="0">
              <a:defRPr/>
            </a:pPr>
            <a:r>
              <a:rPr lang="en-US" sz="2000" b="1" dirty="0" err="1">
                <a:solidFill>
                  <a:srgbClr val="002060"/>
                </a:solidFill>
                <a:latin typeface="Arial" panose="020B0604020202020204" pitchFamily="34" charset="0"/>
                <a:cs typeface="Arial" panose="020B0604020202020204" pitchFamily="34" charset="0"/>
              </a:rPr>
              <a:t>Xây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dựng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nền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giáo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dục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theo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hướng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tiên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tiến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hiện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đại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hội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nhập</a:t>
            </a:r>
            <a:endParaRPr kumimoji="0" lang="en-US" alt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4" name="Rectangle 63"/>
          <p:cNvSpPr/>
          <p:nvPr/>
        </p:nvSpPr>
        <p:spPr>
          <a:xfrm>
            <a:off x="459056" y="97448"/>
            <a:ext cx="7921248" cy="523220"/>
          </a:xfrm>
          <a:prstGeom prst="rect">
            <a:avLst/>
          </a:prstGeom>
          <a:noFill/>
          <a:ln w="25400">
            <a:solidFill>
              <a:srgbClr val="00FF00"/>
            </a:solidFill>
          </a:ln>
        </p:spPr>
        <p:txBody>
          <a:bodyPr wrap="square" lIns="91440" tIns="45720" rIns="91440" bIns="4572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D2605"/>
                </a:solidFill>
                <a:effectLst/>
                <a:uLnTx/>
                <a:uFillTx/>
                <a:latin typeface="Arial" charset="0"/>
                <a:ea typeface="+mn-ea"/>
                <a:cs typeface="+mn-cs"/>
              </a:rPr>
              <a:t>2. </a:t>
            </a:r>
            <a:r>
              <a:rPr kumimoji="0" lang="en-US" sz="2800" b="1" i="0" u="none" strike="noStrike" kern="0" cap="none" spc="0" normalizeH="0" baseline="0" noProof="0" dirty="0" err="1">
                <a:ln>
                  <a:noFill/>
                </a:ln>
                <a:solidFill>
                  <a:srgbClr val="ED2605"/>
                </a:solidFill>
                <a:effectLst/>
                <a:uLnTx/>
                <a:uFillTx/>
                <a:latin typeface="Arial" charset="0"/>
                <a:ea typeface="+mn-ea"/>
                <a:cs typeface="+mn-cs"/>
              </a:rPr>
              <a:t>Nhiệm</a:t>
            </a:r>
            <a:r>
              <a:rPr kumimoji="0" lang="en-US" sz="2800" b="1" i="0" u="none" strike="noStrike" kern="0" cap="none" spc="0" normalizeH="0" noProof="0" dirty="0">
                <a:ln>
                  <a:noFill/>
                </a:ln>
                <a:solidFill>
                  <a:srgbClr val="ED2605"/>
                </a:solidFill>
                <a:effectLst/>
                <a:uLnTx/>
                <a:uFillTx/>
                <a:latin typeface="Arial" charset="0"/>
                <a:ea typeface="+mn-ea"/>
                <a:cs typeface="+mn-cs"/>
              </a:rPr>
              <a:t> </a:t>
            </a:r>
            <a:r>
              <a:rPr kumimoji="0" lang="en-US" sz="2800" b="1" i="0" u="none" strike="noStrike" kern="0" cap="none" spc="0" normalizeH="0" noProof="0" dirty="0" err="1">
                <a:ln>
                  <a:noFill/>
                </a:ln>
                <a:solidFill>
                  <a:srgbClr val="ED2605"/>
                </a:solidFill>
                <a:effectLst/>
                <a:uLnTx/>
                <a:uFillTx/>
                <a:latin typeface="Arial" charset="0"/>
                <a:ea typeface="+mn-ea"/>
                <a:cs typeface="+mn-cs"/>
              </a:rPr>
              <a:t>vụ</a:t>
            </a:r>
            <a:r>
              <a:rPr kumimoji="0" lang="en-US" sz="2800" b="1" i="0" u="none" strike="noStrike" kern="0" cap="none" spc="0" normalizeH="0" noProof="0" dirty="0">
                <a:ln>
                  <a:noFill/>
                </a:ln>
                <a:solidFill>
                  <a:srgbClr val="ED2605"/>
                </a:solidFill>
                <a:effectLst/>
                <a:uLnTx/>
                <a:uFillTx/>
                <a:latin typeface="Arial" charset="0"/>
                <a:ea typeface="+mn-ea"/>
                <a:cs typeface="+mn-cs"/>
              </a:rPr>
              <a:t> </a:t>
            </a:r>
            <a:r>
              <a:rPr kumimoji="0" lang="en-US" sz="2800" b="1" i="0" u="none" strike="noStrike" kern="0" cap="none" spc="0" normalizeH="0" noProof="0" dirty="0" err="1">
                <a:ln>
                  <a:noFill/>
                </a:ln>
                <a:solidFill>
                  <a:srgbClr val="ED2605"/>
                </a:solidFill>
                <a:effectLst/>
                <a:uLnTx/>
                <a:uFillTx/>
                <a:latin typeface="Arial" charset="0"/>
                <a:ea typeface="+mn-ea"/>
                <a:cs typeface="+mn-cs"/>
              </a:rPr>
              <a:t>và</a:t>
            </a:r>
            <a:r>
              <a:rPr kumimoji="0" lang="en-US" sz="2800" b="1" i="0" u="none" strike="noStrike" kern="0" cap="none" spc="0" normalizeH="0" noProof="0" dirty="0">
                <a:ln>
                  <a:noFill/>
                </a:ln>
                <a:solidFill>
                  <a:srgbClr val="ED2605"/>
                </a:solidFill>
                <a:effectLst/>
                <a:uLnTx/>
                <a:uFillTx/>
                <a:latin typeface="Arial" charset="0"/>
                <a:ea typeface="+mn-ea"/>
                <a:cs typeface="+mn-cs"/>
              </a:rPr>
              <a:t> </a:t>
            </a:r>
            <a:r>
              <a:rPr kumimoji="0" lang="en-US" sz="2800" b="1" i="0" u="none" strike="noStrike" kern="0" cap="none" spc="0" normalizeH="0" noProof="0" dirty="0" err="1">
                <a:ln>
                  <a:noFill/>
                </a:ln>
                <a:solidFill>
                  <a:srgbClr val="ED2605"/>
                </a:solidFill>
                <a:effectLst/>
                <a:uLnTx/>
                <a:uFillTx/>
                <a:latin typeface="Arial" charset="0"/>
                <a:ea typeface="+mn-ea"/>
                <a:cs typeface="+mn-cs"/>
              </a:rPr>
              <a:t>giải</a:t>
            </a:r>
            <a:r>
              <a:rPr kumimoji="0" lang="en-US" sz="2800" b="1" i="0" u="none" strike="noStrike" kern="0" cap="none" spc="0" normalizeH="0" noProof="0" dirty="0">
                <a:ln>
                  <a:noFill/>
                </a:ln>
                <a:solidFill>
                  <a:srgbClr val="ED2605"/>
                </a:solidFill>
                <a:effectLst/>
                <a:uLnTx/>
                <a:uFillTx/>
                <a:latin typeface="Arial" charset="0"/>
                <a:ea typeface="+mn-ea"/>
                <a:cs typeface="+mn-cs"/>
              </a:rPr>
              <a:t> </a:t>
            </a:r>
            <a:r>
              <a:rPr kumimoji="0" lang="en-US" sz="2800" b="1" i="0" u="none" strike="noStrike" kern="0" cap="none" spc="0" normalizeH="0" noProof="0" dirty="0" err="1">
                <a:ln>
                  <a:noFill/>
                </a:ln>
                <a:solidFill>
                  <a:srgbClr val="ED2605"/>
                </a:solidFill>
                <a:effectLst/>
                <a:uLnTx/>
                <a:uFillTx/>
                <a:latin typeface="Arial" charset="0"/>
                <a:ea typeface="+mn-ea"/>
                <a:cs typeface="+mn-cs"/>
              </a:rPr>
              <a:t>pháp</a:t>
            </a:r>
            <a:r>
              <a:rPr kumimoji="0" lang="en-US" sz="2800" b="1" i="0" u="none" strike="noStrike" kern="0" cap="none" spc="0" normalizeH="0" noProof="0" dirty="0">
                <a:ln>
                  <a:noFill/>
                </a:ln>
                <a:solidFill>
                  <a:srgbClr val="ED2605"/>
                </a:solidFill>
                <a:effectLst/>
                <a:uLnTx/>
                <a:uFillTx/>
                <a:latin typeface="Arial" charset="0"/>
                <a:ea typeface="+mn-ea"/>
                <a:cs typeface="+mn-cs"/>
              </a:rPr>
              <a:t> </a:t>
            </a:r>
            <a:r>
              <a:rPr kumimoji="0" lang="en-US" sz="2800" b="1" i="0" u="none" strike="noStrike" kern="0" cap="none" spc="0" normalizeH="0" noProof="0" dirty="0" err="1">
                <a:ln>
                  <a:noFill/>
                </a:ln>
                <a:solidFill>
                  <a:srgbClr val="ED2605"/>
                </a:solidFill>
                <a:effectLst/>
                <a:uLnTx/>
                <a:uFillTx/>
                <a:latin typeface="Arial" charset="0"/>
                <a:ea typeface="+mn-ea"/>
                <a:cs typeface="+mn-cs"/>
              </a:rPr>
              <a:t>cụ</a:t>
            </a:r>
            <a:r>
              <a:rPr kumimoji="0" lang="en-US" sz="2800" b="1" i="0" u="none" strike="noStrike" kern="0" cap="none" spc="0" normalizeH="0" noProof="0" dirty="0">
                <a:ln>
                  <a:noFill/>
                </a:ln>
                <a:solidFill>
                  <a:srgbClr val="ED2605"/>
                </a:solidFill>
                <a:effectLst/>
                <a:uLnTx/>
                <a:uFillTx/>
                <a:latin typeface="Arial" charset="0"/>
                <a:ea typeface="+mn-ea"/>
                <a:cs typeface="+mn-cs"/>
              </a:rPr>
              <a:t> </a:t>
            </a:r>
            <a:r>
              <a:rPr kumimoji="0" lang="en-US" sz="2800" b="1" i="0" u="none" strike="noStrike" kern="0" cap="none" spc="0" normalizeH="0" noProof="0" dirty="0" err="1">
                <a:ln>
                  <a:noFill/>
                </a:ln>
                <a:solidFill>
                  <a:srgbClr val="ED2605"/>
                </a:solidFill>
                <a:effectLst/>
                <a:uLnTx/>
                <a:uFillTx/>
                <a:latin typeface="Arial" charset="0"/>
                <a:ea typeface="+mn-ea"/>
                <a:cs typeface="+mn-cs"/>
              </a:rPr>
              <a:t>thể</a:t>
            </a:r>
            <a:endParaRPr kumimoji="0" lang="en-US" sz="2800" b="1" i="0" u="none" strike="noStrike" kern="0" cap="none" spc="0" normalizeH="0" baseline="0" noProof="0" dirty="0">
              <a:ln w="9525">
                <a:solidFill>
                  <a:prstClr val="white"/>
                </a:solidFill>
                <a:prstDash val="solid"/>
              </a:ln>
              <a:solidFill>
                <a:srgbClr val="ED2605"/>
              </a:solidFill>
              <a:effectLst>
                <a:outerShdw blurRad="12700" dist="38100" dir="2700000" algn="tl" rotWithShape="0">
                  <a:srgbClr val="4BACC6">
                    <a:lumMod val="60000"/>
                    <a:lumOff val="40000"/>
                  </a:srgbClr>
                </a:outerShdw>
              </a:effectLst>
              <a:uLnTx/>
              <a:uFillTx/>
              <a:latin typeface="Arial" charset="0"/>
              <a:ea typeface="+mn-ea"/>
              <a:cs typeface="+mn-cs"/>
            </a:endParaRPr>
          </a:p>
        </p:txBody>
      </p:sp>
      <p:sp>
        <p:nvSpPr>
          <p:cNvPr id="57" name="Oval 56">
            <a:extLst>
              <a:ext uri="{FF2B5EF4-FFF2-40B4-BE49-F238E27FC236}">
                <a16:creationId xmlns:a16="http://schemas.microsoft.com/office/drawing/2014/main" id="{9A4D0BB3-E13E-4287-A261-5FFD8EFF19B2}"/>
              </a:ext>
            </a:extLst>
          </p:cNvPr>
          <p:cNvSpPr/>
          <p:nvPr/>
        </p:nvSpPr>
        <p:spPr>
          <a:xfrm>
            <a:off x="3249240" y="2667819"/>
            <a:ext cx="2078476" cy="2028773"/>
          </a:xfrm>
          <a:prstGeom prst="ellipse">
            <a:avLst/>
          </a:prstGeom>
          <a:blipFill>
            <a:blip r:embed="rId3">
              <a:extLst>
                <a:ext uri="{28A0092B-C50C-407E-A947-70E740481C1C}">
                  <a14:useLocalDpi xmlns:a14="http://schemas.microsoft.com/office/drawing/2010/main" val="0"/>
                </a:ext>
              </a:extLst>
            </a:blip>
            <a:srcRect/>
            <a:stretch>
              <a:fillRect l="-32000" r="-32000"/>
            </a:stretch>
          </a:blipFill>
          <a:ln>
            <a:solidFill>
              <a:srgbClr val="00800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97677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25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250"/>
                                        <p:tgtEl>
                                          <p:spTgt spid="2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250"/>
                                        <p:tgtEl>
                                          <p:spTgt spid="57"/>
                                        </p:tgtEl>
                                      </p:cBhvr>
                                    </p:animEffect>
                                  </p:childTnLst>
                                </p:cTn>
                              </p:par>
                              <p:par>
                                <p:cTn id="16" presetID="9"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250"/>
                                        <p:tgtEl>
                                          <p:spTgt spid="39"/>
                                        </p:tgtEl>
                                      </p:cBhvr>
                                    </p:animEffect>
                                  </p:childTnLst>
                                </p:cTn>
                              </p:par>
                              <p:par>
                                <p:cTn id="19" presetID="9"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250"/>
                                        <p:tgtEl>
                                          <p:spTgt spid="3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25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250"/>
                                        <p:tgtEl>
                                          <p:spTgt spid="3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250"/>
                                        <p:tgtEl>
                                          <p:spTgt spid="2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250"/>
                                        <p:tgtEl>
                                          <p:spTgt spid="2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dissolve">
                                      <p:cBhvr>
                                        <p:cTn id="36" dur="250"/>
                                        <p:tgtEl>
                                          <p:spTgt spid="26"/>
                                        </p:tgtEl>
                                      </p:cBhvr>
                                    </p:animEffect>
                                  </p:childTnLst>
                                </p:cTn>
                              </p:par>
                              <p:par>
                                <p:cTn id="37" presetID="9"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dissolve">
                                      <p:cBhvr>
                                        <p:cTn id="39" dur="250"/>
                                        <p:tgtEl>
                                          <p:spTgt spid="36"/>
                                        </p:tgtEl>
                                      </p:cBhvr>
                                    </p:animEffect>
                                  </p:childTnLst>
                                </p:cTn>
                              </p:par>
                              <p:par>
                                <p:cTn id="40" presetID="9"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dissolve">
                                      <p:cBhvr>
                                        <p:cTn id="42" dur="250"/>
                                        <p:tgtEl>
                                          <p:spTgt spid="4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250"/>
                                        <p:tgtEl>
                                          <p:spTgt spid="2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250"/>
                                        <p:tgtEl>
                                          <p:spTgt spid="27"/>
                                        </p:tgtEl>
                                      </p:cBhvr>
                                    </p:animEffect>
                                  </p:childTnLst>
                                </p:cTn>
                              </p:par>
                              <p:par>
                                <p:cTn id="49" presetID="9"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dissolve">
                                      <p:cBhvr>
                                        <p:cTn id="51" dur="250"/>
                                        <p:tgtEl>
                                          <p:spTgt spid="4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dissolve">
                                      <p:cBhvr>
                                        <p:cTn id="54" dur="250"/>
                                        <p:tgtEl>
                                          <p:spTgt spid="5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dissolve">
                                      <p:cBhvr>
                                        <p:cTn id="57" dur="25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dissolve">
                                      <p:cBhvr>
                                        <p:cTn id="62" dur="25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dissolve">
                                      <p:cBhvr>
                                        <p:cTn id="67" dur="25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dissolve">
                                      <p:cBhvr>
                                        <p:cTn id="72" dur="25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dissolve">
                                      <p:cBhvr>
                                        <p:cTn id="77" dur="25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dissolve">
                                      <p:cBhvr>
                                        <p:cTn id="82" dur="25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dissolve">
                                      <p:cBhvr>
                                        <p:cTn id="87" dur="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49" grpId="0" animBg="1"/>
      <p:bldP spid="56" grpId="0" animBg="1"/>
      <p:bldP spid="58" grpId="0"/>
      <p:bldP spid="59" grpId="0"/>
      <p:bldP spid="60" grpId="0"/>
      <p:bldP spid="61" grpId="0"/>
      <p:bldP spid="62" grpId="0"/>
      <p:bldP spid="63" grpId="0"/>
      <p:bldP spid="64" grpId="0" animBg="1"/>
      <p:bldP spid="5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30171" y="88825"/>
            <a:ext cx="7851808" cy="563562"/>
          </a:xfrm>
          <a:solidFill>
            <a:srgbClr val="0070C0"/>
          </a:solidFill>
          <a:ln w="28575">
            <a:solidFill>
              <a:schemeClr val="bg1"/>
            </a:solidFill>
          </a:ln>
        </p:spPr>
        <p:txBody>
          <a:bodyPr/>
          <a:lstStyle/>
          <a:p>
            <a:r>
              <a:rPr lang="en-US" dirty="0" err="1">
                <a:latin typeface="Arial" panose="020B0604020202020204" pitchFamily="34" charset="0"/>
                <a:cs typeface="Arial" panose="020B0604020202020204" pitchFamily="34" charset="0"/>
              </a:rPr>
              <a:t>Cán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endParaRPr lang="en-US" dirty="0">
              <a:latin typeface="Arial" panose="020B0604020202020204" pitchFamily="34" charset="0"/>
              <a:cs typeface="Arial" panose="020B0604020202020204" pitchFamily="34" charset="0"/>
            </a:endParaRPr>
          </a:p>
        </p:txBody>
      </p:sp>
      <p:sp>
        <p:nvSpPr>
          <p:cNvPr id="92164" name="Oval 4"/>
          <p:cNvSpPr>
            <a:spLocks noChangeArrowheads="1"/>
          </p:cNvSpPr>
          <p:nvPr/>
        </p:nvSpPr>
        <p:spPr bwMode="auto">
          <a:xfrm>
            <a:off x="2711588" y="1972015"/>
            <a:ext cx="3671888" cy="3641726"/>
          </a:xfrm>
          <a:prstGeom prst="ellipse">
            <a:avLst/>
          </a:prstGeom>
          <a:gradFill rotWithShape="1">
            <a:gsLst>
              <a:gs pos="0">
                <a:schemeClr val="accent1"/>
              </a:gs>
              <a:gs pos="100000">
                <a:schemeClr val="accent1">
                  <a:gamma/>
                  <a:tint val="0"/>
                  <a:invGamma/>
                </a:schemeClr>
              </a:gs>
            </a:gsLst>
            <a:lin ang="5400000" scaled="1"/>
          </a:gradFill>
          <a:ln w="9525"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nvGrpSpPr>
          <p:cNvPr id="92169" name="Group 9"/>
          <p:cNvGrpSpPr>
            <a:grpSpLocks/>
          </p:cNvGrpSpPr>
          <p:nvPr/>
        </p:nvGrpSpPr>
        <p:grpSpPr bwMode="auto">
          <a:xfrm>
            <a:off x="4156075" y="1631950"/>
            <a:ext cx="623888" cy="606425"/>
            <a:chOff x="2640" y="1088"/>
            <a:chExt cx="432" cy="415"/>
          </a:xfrm>
        </p:grpSpPr>
        <p:grpSp>
          <p:nvGrpSpPr>
            <p:cNvPr id="92170" name="Group 10"/>
            <p:cNvGrpSpPr>
              <a:grpSpLocks/>
            </p:cNvGrpSpPr>
            <p:nvPr/>
          </p:nvGrpSpPr>
          <p:grpSpPr bwMode="auto">
            <a:xfrm>
              <a:off x="2640" y="1088"/>
              <a:ext cx="432" cy="415"/>
              <a:chOff x="2016" y="1920"/>
              <a:chExt cx="1680" cy="1680"/>
            </a:xfrm>
          </p:grpSpPr>
          <p:sp>
            <p:nvSpPr>
              <p:cNvPr id="92171" name="Oval 11"/>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72" name="Freeform 12"/>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92173" name="Text Box 13"/>
            <p:cNvSpPr txBox="1">
              <a:spLocks noChangeArrowheads="1"/>
            </p:cNvSpPr>
            <p:nvPr/>
          </p:nvSpPr>
          <p:spPr bwMode="gray">
            <a:xfrm>
              <a:off x="2725" y="1152"/>
              <a:ext cx="28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1</a:t>
              </a:r>
            </a:p>
          </p:txBody>
        </p:sp>
      </p:grpSp>
      <p:grpSp>
        <p:nvGrpSpPr>
          <p:cNvPr id="92174" name="Group 14"/>
          <p:cNvGrpSpPr>
            <a:grpSpLocks/>
          </p:cNvGrpSpPr>
          <p:nvPr/>
        </p:nvGrpSpPr>
        <p:grpSpPr bwMode="auto">
          <a:xfrm>
            <a:off x="3546067" y="4921980"/>
            <a:ext cx="290513" cy="257175"/>
            <a:chOff x="2236" y="3191"/>
            <a:chExt cx="201" cy="176"/>
          </a:xfrm>
        </p:grpSpPr>
        <p:sp>
          <p:nvSpPr>
            <p:cNvPr id="92175" name="Oval 15"/>
            <p:cNvSpPr>
              <a:spLocks noChangeArrowheads="1"/>
            </p:cNvSpPr>
            <p:nvPr/>
          </p:nvSpPr>
          <p:spPr bwMode="gray">
            <a:xfrm rot="18227093">
              <a:off x="2239" y="3282"/>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76" name="Oval 16"/>
            <p:cNvSpPr>
              <a:spLocks noChangeArrowheads="1"/>
            </p:cNvSpPr>
            <p:nvPr/>
          </p:nvSpPr>
          <p:spPr bwMode="gray">
            <a:xfrm rot="18227093">
              <a:off x="2353" y="3188"/>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grpSp>
        <p:nvGrpSpPr>
          <p:cNvPr id="92177" name="Group 17"/>
          <p:cNvGrpSpPr>
            <a:grpSpLocks/>
          </p:cNvGrpSpPr>
          <p:nvPr/>
        </p:nvGrpSpPr>
        <p:grpSpPr bwMode="auto">
          <a:xfrm>
            <a:off x="3039456" y="5062954"/>
            <a:ext cx="623888" cy="630238"/>
            <a:chOff x="1824" y="3357"/>
            <a:chExt cx="432" cy="432"/>
          </a:xfrm>
        </p:grpSpPr>
        <p:grpSp>
          <p:nvGrpSpPr>
            <p:cNvPr id="92178" name="Group 18"/>
            <p:cNvGrpSpPr>
              <a:grpSpLocks/>
            </p:cNvGrpSpPr>
            <p:nvPr/>
          </p:nvGrpSpPr>
          <p:grpSpPr bwMode="auto">
            <a:xfrm>
              <a:off x="1824" y="3357"/>
              <a:ext cx="432" cy="432"/>
              <a:chOff x="2016" y="1920"/>
              <a:chExt cx="1680" cy="1680"/>
            </a:xfrm>
          </p:grpSpPr>
          <p:sp>
            <p:nvSpPr>
              <p:cNvPr id="92179" name="Oval 19"/>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80" name="Freeform 2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92181" name="Text Box 21"/>
            <p:cNvSpPr txBox="1">
              <a:spLocks noChangeArrowheads="1"/>
            </p:cNvSpPr>
            <p:nvPr/>
          </p:nvSpPr>
          <p:spPr bwMode="gray">
            <a:xfrm>
              <a:off x="1895" y="3438"/>
              <a:ext cx="28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4</a:t>
              </a:r>
            </a:p>
          </p:txBody>
        </p:sp>
      </p:grpSp>
      <p:grpSp>
        <p:nvGrpSpPr>
          <p:cNvPr id="92182" name="Group 22"/>
          <p:cNvGrpSpPr>
            <a:grpSpLocks/>
          </p:cNvGrpSpPr>
          <p:nvPr/>
        </p:nvGrpSpPr>
        <p:grpSpPr bwMode="auto">
          <a:xfrm>
            <a:off x="6029325" y="2894013"/>
            <a:ext cx="620713" cy="636588"/>
            <a:chOff x="3938" y="1968"/>
            <a:chExt cx="430" cy="437"/>
          </a:xfrm>
        </p:grpSpPr>
        <p:grpSp>
          <p:nvGrpSpPr>
            <p:cNvPr id="92183" name="Group 23"/>
            <p:cNvGrpSpPr>
              <a:grpSpLocks/>
            </p:cNvGrpSpPr>
            <p:nvPr/>
          </p:nvGrpSpPr>
          <p:grpSpPr bwMode="auto">
            <a:xfrm>
              <a:off x="3938" y="1968"/>
              <a:ext cx="430" cy="437"/>
              <a:chOff x="2016" y="1920"/>
              <a:chExt cx="1680" cy="1680"/>
            </a:xfrm>
          </p:grpSpPr>
          <p:sp>
            <p:nvSpPr>
              <p:cNvPr id="92184" name="Oval 24"/>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85" name="Freeform 25"/>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92186" name="Text Box 26"/>
            <p:cNvSpPr txBox="1">
              <a:spLocks noChangeArrowheads="1"/>
            </p:cNvSpPr>
            <p:nvPr/>
          </p:nvSpPr>
          <p:spPr bwMode="gray">
            <a:xfrm>
              <a:off x="4007" y="2028"/>
              <a:ext cx="280"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2</a:t>
              </a:r>
            </a:p>
          </p:txBody>
        </p:sp>
      </p:grpSp>
      <p:grpSp>
        <p:nvGrpSpPr>
          <p:cNvPr id="92187" name="Group 27"/>
          <p:cNvGrpSpPr>
            <a:grpSpLocks/>
          </p:cNvGrpSpPr>
          <p:nvPr/>
        </p:nvGrpSpPr>
        <p:grpSpPr bwMode="auto">
          <a:xfrm>
            <a:off x="5421003" y="5010743"/>
            <a:ext cx="595313" cy="571500"/>
            <a:chOff x="3552" y="3339"/>
            <a:chExt cx="412" cy="392"/>
          </a:xfrm>
        </p:grpSpPr>
        <p:grpSp>
          <p:nvGrpSpPr>
            <p:cNvPr id="92188" name="Group 28"/>
            <p:cNvGrpSpPr>
              <a:grpSpLocks/>
            </p:cNvGrpSpPr>
            <p:nvPr/>
          </p:nvGrpSpPr>
          <p:grpSpPr bwMode="auto">
            <a:xfrm>
              <a:off x="3552" y="3339"/>
              <a:ext cx="412" cy="392"/>
              <a:chOff x="2016" y="1920"/>
              <a:chExt cx="1680" cy="1680"/>
            </a:xfrm>
          </p:grpSpPr>
          <p:sp>
            <p:nvSpPr>
              <p:cNvPr id="92189" name="Oval 29"/>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90" name="Freeform 3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92191" name="Text Box 31"/>
            <p:cNvSpPr txBox="1">
              <a:spLocks noChangeArrowheads="1"/>
            </p:cNvSpPr>
            <p:nvPr/>
          </p:nvSpPr>
          <p:spPr bwMode="gray">
            <a:xfrm>
              <a:off x="3640" y="3360"/>
              <a:ext cx="280"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3</a:t>
              </a:r>
            </a:p>
          </p:txBody>
        </p:sp>
      </p:grpSp>
      <p:grpSp>
        <p:nvGrpSpPr>
          <p:cNvPr id="92192" name="Group 32"/>
          <p:cNvGrpSpPr>
            <a:grpSpLocks/>
          </p:cNvGrpSpPr>
          <p:nvPr/>
        </p:nvGrpSpPr>
        <p:grpSpPr bwMode="auto">
          <a:xfrm>
            <a:off x="2493963" y="2894013"/>
            <a:ext cx="623888" cy="630238"/>
            <a:chOff x="1488" y="1968"/>
            <a:chExt cx="432" cy="432"/>
          </a:xfrm>
        </p:grpSpPr>
        <p:grpSp>
          <p:nvGrpSpPr>
            <p:cNvPr id="92193" name="Group 33"/>
            <p:cNvGrpSpPr>
              <a:grpSpLocks/>
            </p:cNvGrpSpPr>
            <p:nvPr/>
          </p:nvGrpSpPr>
          <p:grpSpPr bwMode="auto">
            <a:xfrm>
              <a:off x="1488" y="1968"/>
              <a:ext cx="432" cy="432"/>
              <a:chOff x="2016" y="1920"/>
              <a:chExt cx="1680" cy="1680"/>
            </a:xfrm>
          </p:grpSpPr>
          <p:sp>
            <p:nvSpPr>
              <p:cNvPr id="92194" name="Oval 34"/>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95" name="Freeform 35"/>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92196" name="Text Box 36"/>
            <p:cNvSpPr txBox="1">
              <a:spLocks noChangeArrowheads="1"/>
            </p:cNvSpPr>
            <p:nvPr/>
          </p:nvSpPr>
          <p:spPr bwMode="gray">
            <a:xfrm>
              <a:off x="1573" y="2016"/>
              <a:ext cx="28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Verdana" panose="020B0604030504040204" pitchFamily="34" charset="0"/>
                  <a:ea typeface="+mn-ea"/>
                  <a:cs typeface="+mn-cs"/>
                </a:rPr>
                <a:t>5</a:t>
              </a:r>
            </a:p>
          </p:txBody>
        </p:sp>
      </p:grpSp>
      <p:sp>
        <p:nvSpPr>
          <p:cNvPr id="92197" name="Oval 37"/>
          <p:cNvSpPr>
            <a:spLocks noChangeArrowheads="1"/>
          </p:cNvSpPr>
          <p:nvPr/>
        </p:nvSpPr>
        <p:spPr bwMode="gray">
          <a:xfrm rot="18227093">
            <a:off x="5368227" y="5063000"/>
            <a:ext cx="119063"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198" name="Oval 38"/>
          <p:cNvSpPr>
            <a:spLocks noChangeArrowheads="1"/>
          </p:cNvSpPr>
          <p:nvPr/>
        </p:nvSpPr>
        <p:spPr bwMode="gray">
          <a:xfrm rot="18227093">
            <a:off x="5173441" y="4896645"/>
            <a:ext cx="119063"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nvGrpSpPr>
          <p:cNvPr id="92199" name="Group 39"/>
          <p:cNvGrpSpPr>
            <a:grpSpLocks/>
          </p:cNvGrpSpPr>
          <p:nvPr/>
        </p:nvGrpSpPr>
        <p:grpSpPr bwMode="auto">
          <a:xfrm>
            <a:off x="3186113" y="3313113"/>
            <a:ext cx="333375" cy="190500"/>
            <a:chOff x="2016" y="2304"/>
            <a:chExt cx="231" cy="130"/>
          </a:xfrm>
        </p:grpSpPr>
        <p:sp>
          <p:nvSpPr>
            <p:cNvPr id="92200" name="Oval 40"/>
            <p:cNvSpPr>
              <a:spLocks noChangeArrowheads="1"/>
            </p:cNvSpPr>
            <p:nvPr/>
          </p:nvSpPr>
          <p:spPr bwMode="gray">
            <a:xfrm rot="18227093">
              <a:off x="2019" y="2301"/>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201" name="Oval 41"/>
            <p:cNvSpPr>
              <a:spLocks noChangeArrowheads="1"/>
            </p:cNvSpPr>
            <p:nvPr/>
          </p:nvSpPr>
          <p:spPr bwMode="gray">
            <a:xfrm rot="18227093">
              <a:off x="2163" y="2349"/>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grpSp>
        <p:nvGrpSpPr>
          <p:cNvPr id="92202" name="Group 42"/>
          <p:cNvGrpSpPr>
            <a:grpSpLocks/>
          </p:cNvGrpSpPr>
          <p:nvPr/>
        </p:nvGrpSpPr>
        <p:grpSpPr bwMode="auto">
          <a:xfrm>
            <a:off x="4418310" y="2238375"/>
            <a:ext cx="125413" cy="379413"/>
            <a:chOff x="2832" y="1612"/>
            <a:chExt cx="87" cy="260"/>
          </a:xfrm>
        </p:grpSpPr>
        <p:sp>
          <p:nvSpPr>
            <p:cNvPr id="92203" name="Oval 43"/>
            <p:cNvSpPr>
              <a:spLocks noChangeArrowheads="1"/>
            </p:cNvSpPr>
            <p:nvPr/>
          </p:nvSpPr>
          <p:spPr bwMode="gray">
            <a:xfrm rot="18227093">
              <a:off x="2835" y="1609"/>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204" name="Oval 44"/>
            <p:cNvSpPr>
              <a:spLocks noChangeArrowheads="1"/>
            </p:cNvSpPr>
            <p:nvPr/>
          </p:nvSpPr>
          <p:spPr bwMode="gray">
            <a:xfrm rot="18227093">
              <a:off x="2835"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grpSp>
      <p:sp>
        <p:nvSpPr>
          <p:cNvPr id="92205" name="Oval 45"/>
          <p:cNvSpPr>
            <a:spLocks noChangeArrowheads="1"/>
          </p:cNvSpPr>
          <p:nvPr/>
        </p:nvSpPr>
        <p:spPr bwMode="gray">
          <a:xfrm rot="18227093">
            <a:off x="5888747" y="3320563"/>
            <a:ext cx="119063"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206" name="Oval 46"/>
          <p:cNvSpPr>
            <a:spLocks noChangeArrowheads="1"/>
          </p:cNvSpPr>
          <p:nvPr/>
        </p:nvSpPr>
        <p:spPr bwMode="gray">
          <a:xfrm rot="18227093">
            <a:off x="5734934" y="3424853"/>
            <a:ext cx="119063"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B166E"/>
              </a:solidFill>
              <a:effectLst/>
              <a:uLnTx/>
              <a:uFillTx/>
              <a:latin typeface="Arial" panose="020B0604020202020204" pitchFamily="34" charset="0"/>
              <a:ea typeface="+mn-ea"/>
              <a:cs typeface="+mn-cs"/>
            </a:endParaRPr>
          </a:p>
        </p:txBody>
      </p:sp>
      <p:sp>
        <p:nvSpPr>
          <p:cNvPr id="92207" name="Text Box 47"/>
          <p:cNvSpPr txBox="1">
            <a:spLocks noChangeArrowheads="1"/>
          </p:cNvSpPr>
          <p:nvPr/>
        </p:nvSpPr>
        <p:spPr bwMode="auto">
          <a:xfrm>
            <a:off x="-11696" y="1690449"/>
            <a:ext cx="282574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eaLnBrk="0" fontAlgn="base" hangingPunct="0">
              <a:spcBef>
                <a:spcPct val="0"/>
              </a:spcBef>
              <a:spcAft>
                <a:spcPct val="0"/>
              </a:spcAft>
            </a:pPr>
            <a:r>
              <a:rPr lang="en-US" sz="2200" b="1" dirty="0" err="1">
                <a:latin typeface="Arial" panose="020B0604020202020204" pitchFamily="34" charset="0"/>
                <a:cs typeface="Arial" panose="020B0604020202020204" pitchFamily="34" charset="0"/>
              </a:rPr>
              <a:t>Tinh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thần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thượng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tôn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pháp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luật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giữ</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gìn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kỷ</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luật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kỷ</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cương</a:t>
            </a:r>
            <a:endParaRPr kumimoji="0" lang="en-US" sz="2200" b="1" i="0" u="none" strike="noStrike" kern="1200" cap="none" spc="0" normalizeH="0" baseline="0" noProof="0" dirty="0">
              <a:ln>
                <a:noFill/>
              </a:ln>
              <a:solidFill>
                <a:srgbClr val="2B166E"/>
              </a:solidFill>
              <a:effectLst/>
              <a:uLnTx/>
              <a:uFillTx/>
              <a:latin typeface="Arial" panose="020B0604020202020204" pitchFamily="34" charset="0"/>
              <a:cs typeface="Arial" panose="020B0604020202020204" pitchFamily="34" charset="0"/>
            </a:endParaRPr>
          </a:p>
        </p:txBody>
      </p:sp>
      <p:sp>
        <p:nvSpPr>
          <p:cNvPr id="92208" name="Text Box 48"/>
          <p:cNvSpPr txBox="1">
            <a:spLocks noChangeArrowheads="1"/>
          </p:cNvSpPr>
          <p:nvPr/>
        </p:nvSpPr>
        <p:spPr bwMode="auto">
          <a:xfrm>
            <a:off x="1447800" y="708381"/>
            <a:ext cx="627869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Chủ</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động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học</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tập</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Nâng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cao</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nhận</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thức</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Không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ngừng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rèn</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luyện</a:t>
            </a:r>
            <a:endPar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endParaRPr>
          </a:p>
        </p:txBody>
      </p:sp>
      <p:sp>
        <p:nvSpPr>
          <p:cNvPr id="92209" name="Text Box 49"/>
          <p:cNvSpPr txBox="1">
            <a:spLocks noChangeArrowheads="1"/>
          </p:cNvSpPr>
          <p:nvPr/>
        </p:nvSpPr>
        <p:spPr bwMode="auto">
          <a:xfrm>
            <a:off x="6565456" y="1473627"/>
            <a:ext cx="256759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200" b="1" dirty="0" err="1">
                <a:latin typeface="Arial" panose="020B0604020202020204" pitchFamily="34" charset="0"/>
                <a:cs typeface="Arial" panose="020B0604020202020204" pitchFamily="34" charset="0"/>
              </a:rPr>
              <a:t>Nâng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cao</a:t>
            </a:r>
            <a:r>
              <a:rPr lang="en-US" sz="2200" b="1" dirty="0">
                <a:latin typeface="Arial" panose="020B0604020202020204" pitchFamily="34" charset="0"/>
                <a:cs typeface="Arial" panose="020B0604020202020204" pitchFamily="34" charset="0"/>
              </a:rPr>
              <a:t> ý </a:t>
            </a:r>
            <a:r>
              <a:rPr lang="en-US" sz="2200" b="1" dirty="0" err="1">
                <a:latin typeface="Arial" panose="020B0604020202020204" pitchFamily="34" charset="0"/>
                <a:cs typeface="Arial" panose="020B0604020202020204" pitchFamily="34" charset="0"/>
              </a:rPr>
              <a:t>thức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công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giữ</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gìn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bản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lĩnh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lập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trường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chính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trị</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tư</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tưởng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vững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vàng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và</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thái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độ</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chính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trị</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đúng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đắn</a:t>
            </a:r>
            <a:endParaRPr lang="en-US" sz="2200" b="1"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2210" name="Text Box 50"/>
          <p:cNvSpPr txBox="1">
            <a:spLocks noChangeArrowheads="1"/>
          </p:cNvSpPr>
          <p:nvPr/>
        </p:nvSpPr>
        <p:spPr bwMode="auto">
          <a:xfrm>
            <a:off x="63945" y="4485521"/>
            <a:ext cx="312376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Thực</a:t>
            </a:r>
            <a:r>
              <a:rPr kumimoji="0" lang="en-US" sz="2200" b="1" i="0" u="none" strike="noStrike" kern="1200" cap="none" spc="0" normalizeH="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noProof="0" dirty="0" err="1">
                <a:ln>
                  <a:noFill/>
                </a:ln>
                <a:solidFill>
                  <a:srgbClr val="2B166E"/>
                </a:solidFill>
                <a:effectLst/>
                <a:uLnTx/>
                <a:uFillTx/>
                <a:latin typeface="Arial" panose="020B0604020202020204" pitchFamily="34" charset="0"/>
                <a:ea typeface="+mn-ea"/>
                <a:cs typeface="+mn-cs"/>
              </a:rPr>
              <a:t>hiện</a:t>
            </a:r>
            <a:r>
              <a:rPr kumimoji="0" lang="en-US" sz="2200" b="1" i="0" u="none" strike="noStrike" kern="1200" cap="none" spc="0" normalizeH="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các</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quy</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định</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về</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đạo</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đức</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công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vụ</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phong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cách</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làm</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việc</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phong</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cách</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lãnh</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đạo</a:t>
            </a:r>
            <a:r>
              <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baseline="0" noProof="0" dirty="0" err="1">
                <a:ln>
                  <a:noFill/>
                </a:ln>
                <a:solidFill>
                  <a:srgbClr val="2B166E"/>
                </a:solidFill>
                <a:effectLst/>
                <a:uLnTx/>
                <a:uFillTx/>
                <a:latin typeface="Arial" panose="020B0604020202020204" pitchFamily="34" charset="0"/>
                <a:ea typeface="+mn-ea"/>
                <a:cs typeface="+mn-cs"/>
              </a:rPr>
              <a:t>văn</a:t>
            </a:r>
            <a:r>
              <a:rPr kumimoji="0" lang="en-US" sz="2200" b="1" i="0" u="none" strike="noStrike" kern="1200" cap="none" spc="0" normalizeH="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noProof="0" dirty="0" err="1">
                <a:ln>
                  <a:noFill/>
                </a:ln>
                <a:solidFill>
                  <a:srgbClr val="2B166E"/>
                </a:solidFill>
                <a:effectLst/>
                <a:uLnTx/>
                <a:uFillTx/>
                <a:latin typeface="Arial" panose="020B0604020202020204" pitchFamily="34" charset="0"/>
                <a:ea typeface="+mn-ea"/>
                <a:cs typeface="+mn-cs"/>
              </a:rPr>
              <a:t>hóa</a:t>
            </a:r>
            <a:r>
              <a:rPr kumimoji="0" lang="en-US" sz="2200" b="1" i="0" u="none" strike="noStrike" kern="1200" cap="none" spc="0" normalizeH="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noProof="0" dirty="0" err="1">
                <a:ln>
                  <a:noFill/>
                </a:ln>
                <a:solidFill>
                  <a:srgbClr val="2B166E"/>
                </a:solidFill>
                <a:effectLst/>
                <a:uLnTx/>
                <a:uFillTx/>
                <a:latin typeface="Arial" panose="020B0604020202020204" pitchFamily="34" charset="0"/>
                <a:ea typeface="+mn-ea"/>
                <a:cs typeface="+mn-cs"/>
              </a:rPr>
              <a:t>công</a:t>
            </a:r>
            <a:r>
              <a:rPr kumimoji="0" lang="en-US" sz="2200" b="1" i="0" u="none" strike="noStrike" kern="1200" cap="none" spc="0" normalizeH="0" noProof="0" dirty="0">
                <a:ln>
                  <a:noFill/>
                </a:ln>
                <a:solidFill>
                  <a:srgbClr val="2B166E"/>
                </a:solidFill>
                <a:effectLst/>
                <a:uLnTx/>
                <a:uFillTx/>
                <a:latin typeface="Arial" panose="020B0604020202020204" pitchFamily="34" charset="0"/>
                <a:ea typeface="+mn-ea"/>
                <a:cs typeface="+mn-cs"/>
              </a:rPr>
              <a:t> </a:t>
            </a:r>
            <a:r>
              <a:rPr kumimoji="0" lang="en-US" sz="2200" b="1" i="0" u="none" strike="noStrike" kern="1200" cap="none" spc="0" normalizeH="0" noProof="0" dirty="0" err="1">
                <a:ln>
                  <a:noFill/>
                </a:ln>
                <a:solidFill>
                  <a:srgbClr val="2B166E"/>
                </a:solidFill>
                <a:effectLst/>
                <a:uLnTx/>
                <a:uFillTx/>
                <a:latin typeface="Arial" panose="020B0604020202020204" pitchFamily="34" charset="0"/>
                <a:ea typeface="+mn-ea"/>
                <a:cs typeface="+mn-cs"/>
              </a:rPr>
              <a:t>sở</a:t>
            </a:r>
            <a:endParaRPr kumimoji="0" lang="en-US" sz="2200" b="1" i="0" u="none" strike="noStrike" kern="1200" cap="none" spc="0" normalizeH="0" baseline="0" noProof="0" dirty="0">
              <a:ln>
                <a:noFill/>
              </a:ln>
              <a:solidFill>
                <a:srgbClr val="2B166E"/>
              </a:solidFill>
              <a:effectLst/>
              <a:uLnTx/>
              <a:uFillTx/>
              <a:latin typeface="Arial" panose="020B0604020202020204" pitchFamily="34" charset="0"/>
              <a:ea typeface="+mn-ea"/>
              <a:cs typeface="+mn-cs"/>
            </a:endParaRPr>
          </a:p>
        </p:txBody>
      </p:sp>
      <p:sp>
        <p:nvSpPr>
          <p:cNvPr id="92211" name="Text Box 51"/>
          <p:cNvSpPr txBox="1">
            <a:spLocks noChangeArrowheads="1"/>
          </p:cNvSpPr>
          <p:nvPr/>
        </p:nvSpPr>
        <p:spPr bwMode="auto">
          <a:xfrm>
            <a:off x="5837472" y="4372359"/>
            <a:ext cx="3434291"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200" b="1" dirty="0" err="1">
                <a:latin typeface="Arial" panose="020B0604020202020204" pitchFamily="34" charset="0"/>
                <a:cs typeface="Arial" panose="020B0604020202020204" pitchFamily="34" charset="0"/>
              </a:rPr>
              <a:t>Nêu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cao</a:t>
            </a:r>
            <a:r>
              <a:rPr lang="en-US" sz="2200" b="1" dirty="0">
                <a:latin typeface="Arial" panose="020B0604020202020204" pitchFamily="34" charset="0"/>
                <a:cs typeface="Arial" panose="020B0604020202020204" pitchFamily="34" charset="0"/>
              </a:rPr>
              <a:t> ý </a:t>
            </a:r>
            <a:r>
              <a:rPr lang="en-US" sz="2200" b="1" dirty="0" err="1">
                <a:latin typeface="Arial" panose="020B0604020202020204" pitchFamily="34" charset="0"/>
                <a:cs typeface="Arial" panose="020B0604020202020204" pitchFamily="34" charset="0"/>
              </a:rPr>
              <a:t>thức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trách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nhiệm</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gương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mẫu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nêu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gương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nỗ</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lực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phấn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đấu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học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tập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hoàn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thành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xuất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sắc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nhiệm</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vụ</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được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công</a:t>
            </a:r>
            <a:r>
              <a:rPr lang="en-US" sz="2200" b="1" dirty="0">
                <a:latin typeface="Arial" panose="020B0604020202020204" pitchFamily="34" charset="0"/>
                <a:cs typeface="Arial" panose="020B0604020202020204" pitchFamily="34" charset="0"/>
              </a:rPr>
              <a:t> </a:t>
            </a:r>
          </a:p>
        </p:txBody>
      </p:sp>
      <p:sp>
        <p:nvSpPr>
          <p:cNvPr id="54" name="Oval 53"/>
          <p:cNvSpPr/>
          <p:nvPr/>
        </p:nvSpPr>
        <p:spPr>
          <a:xfrm>
            <a:off x="3447845" y="2704504"/>
            <a:ext cx="2213685" cy="2129505"/>
          </a:xfrm>
          <a:prstGeom prst="ellipse">
            <a:avLst/>
          </a:prstGeom>
          <a:blipFill>
            <a:blip r:embed="rId3">
              <a:extLst>
                <a:ext uri="{28A0092B-C50C-407E-A947-70E740481C1C}">
                  <a14:useLocalDpi xmlns:a14="http://schemas.microsoft.com/office/drawing/2010/main" val="0"/>
                </a:ext>
              </a:extLst>
            </a:blip>
            <a:srcRect/>
            <a:stretch>
              <a:fillRect l="-33000" r="-33000"/>
            </a:stretch>
          </a:blipFill>
          <a:ln w="19050">
            <a:solidFill>
              <a:schemeClr val="tx1">
                <a:lumMod val="60000"/>
                <a:lumOff val="4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5471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250"/>
                                        <p:tgtEl>
                                          <p:spTgt spid="921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164"/>
                                        </p:tgtEl>
                                        <p:attrNameLst>
                                          <p:attrName>style.visibility</p:attrName>
                                        </p:attrNameLst>
                                      </p:cBhvr>
                                      <p:to>
                                        <p:strVal val="visible"/>
                                      </p:to>
                                    </p:set>
                                    <p:animEffect transition="in" filter="dissolve">
                                      <p:cBhvr>
                                        <p:cTn id="10" dur="250"/>
                                        <p:tgtEl>
                                          <p:spTgt spid="9216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2169"/>
                                        </p:tgtEl>
                                        <p:attrNameLst>
                                          <p:attrName>style.visibility</p:attrName>
                                        </p:attrNameLst>
                                      </p:cBhvr>
                                      <p:to>
                                        <p:strVal val="visible"/>
                                      </p:to>
                                    </p:set>
                                    <p:animEffect transition="in" filter="dissolve">
                                      <p:cBhvr>
                                        <p:cTn id="15" dur="250"/>
                                        <p:tgtEl>
                                          <p:spTgt spid="92169"/>
                                        </p:tgtEl>
                                      </p:cBhvr>
                                    </p:animEffect>
                                  </p:childTnLst>
                                </p:cTn>
                              </p:par>
                              <p:par>
                                <p:cTn id="16" presetID="9" presetClass="entr" presetSubtype="0" fill="hold" nodeType="withEffect">
                                  <p:stCondLst>
                                    <p:cond delay="0"/>
                                  </p:stCondLst>
                                  <p:childTnLst>
                                    <p:set>
                                      <p:cBhvr>
                                        <p:cTn id="17" dur="1" fill="hold">
                                          <p:stCondLst>
                                            <p:cond delay="0"/>
                                          </p:stCondLst>
                                        </p:cTn>
                                        <p:tgtEl>
                                          <p:spTgt spid="92202"/>
                                        </p:tgtEl>
                                        <p:attrNameLst>
                                          <p:attrName>style.visibility</p:attrName>
                                        </p:attrNameLst>
                                      </p:cBhvr>
                                      <p:to>
                                        <p:strVal val="visible"/>
                                      </p:to>
                                    </p:set>
                                    <p:animEffect transition="in" filter="dissolve">
                                      <p:cBhvr>
                                        <p:cTn id="18" dur="250"/>
                                        <p:tgtEl>
                                          <p:spTgt spid="9220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2208"/>
                                        </p:tgtEl>
                                        <p:attrNameLst>
                                          <p:attrName>style.visibility</p:attrName>
                                        </p:attrNameLst>
                                      </p:cBhvr>
                                      <p:to>
                                        <p:strVal val="visible"/>
                                      </p:to>
                                    </p:set>
                                    <p:animEffect transition="in" filter="dissolve">
                                      <p:cBhvr>
                                        <p:cTn id="21" dur="250"/>
                                        <p:tgtEl>
                                          <p:spTgt spid="9220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2206"/>
                                        </p:tgtEl>
                                        <p:attrNameLst>
                                          <p:attrName>style.visibility</p:attrName>
                                        </p:attrNameLst>
                                      </p:cBhvr>
                                      <p:to>
                                        <p:strVal val="visible"/>
                                      </p:to>
                                    </p:set>
                                    <p:animEffect transition="in" filter="dissolve">
                                      <p:cBhvr>
                                        <p:cTn id="26" dur="250"/>
                                        <p:tgtEl>
                                          <p:spTgt spid="9220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2205"/>
                                        </p:tgtEl>
                                        <p:attrNameLst>
                                          <p:attrName>style.visibility</p:attrName>
                                        </p:attrNameLst>
                                      </p:cBhvr>
                                      <p:to>
                                        <p:strVal val="visible"/>
                                      </p:to>
                                    </p:set>
                                    <p:animEffect transition="in" filter="dissolve">
                                      <p:cBhvr>
                                        <p:cTn id="29" dur="250"/>
                                        <p:tgtEl>
                                          <p:spTgt spid="92205"/>
                                        </p:tgtEl>
                                      </p:cBhvr>
                                    </p:animEffect>
                                  </p:childTnLst>
                                </p:cTn>
                              </p:par>
                              <p:par>
                                <p:cTn id="30" presetID="9" presetClass="entr" presetSubtype="0" fill="hold" nodeType="withEffect">
                                  <p:stCondLst>
                                    <p:cond delay="0"/>
                                  </p:stCondLst>
                                  <p:childTnLst>
                                    <p:set>
                                      <p:cBhvr>
                                        <p:cTn id="31" dur="1" fill="hold">
                                          <p:stCondLst>
                                            <p:cond delay="0"/>
                                          </p:stCondLst>
                                        </p:cTn>
                                        <p:tgtEl>
                                          <p:spTgt spid="92182"/>
                                        </p:tgtEl>
                                        <p:attrNameLst>
                                          <p:attrName>style.visibility</p:attrName>
                                        </p:attrNameLst>
                                      </p:cBhvr>
                                      <p:to>
                                        <p:strVal val="visible"/>
                                      </p:to>
                                    </p:set>
                                    <p:animEffect transition="in" filter="dissolve">
                                      <p:cBhvr>
                                        <p:cTn id="32" dur="250"/>
                                        <p:tgtEl>
                                          <p:spTgt spid="9218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92209"/>
                                        </p:tgtEl>
                                        <p:attrNameLst>
                                          <p:attrName>style.visibility</p:attrName>
                                        </p:attrNameLst>
                                      </p:cBhvr>
                                      <p:to>
                                        <p:strVal val="visible"/>
                                      </p:to>
                                    </p:set>
                                    <p:animEffect transition="in" filter="dissolve">
                                      <p:cBhvr>
                                        <p:cTn id="35" dur="250"/>
                                        <p:tgtEl>
                                          <p:spTgt spid="9220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2198"/>
                                        </p:tgtEl>
                                        <p:attrNameLst>
                                          <p:attrName>style.visibility</p:attrName>
                                        </p:attrNameLst>
                                      </p:cBhvr>
                                      <p:to>
                                        <p:strVal val="visible"/>
                                      </p:to>
                                    </p:set>
                                    <p:animEffect transition="in" filter="dissolve">
                                      <p:cBhvr>
                                        <p:cTn id="40" dur="250"/>
                                        <p:tgtEl>
                                          <p:spTgt spid="9219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2197"/>
                                        </p:tgtEl>
                                        <p:attrNameLst>
                                          <p:attrName>style.visibility</p:attrName>
                                        </p:attrNameLst>
                                      </p:cBhvr>
                                      <p:to>
                                        <p:strVal val="visible"/>
                                      </p:to>
                                    </p:set>
                                    <p:animEffect transition="in" filter="dissolve">
                                      <p:cBhvr>
                                        <p:cTn id="43" dur="250"/>
                                        <p:tgtEl>
                                          <p:spTgt spid="9219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92211"/>
                                        </p:tgtEl>
                                        <p:attrNameLst>
                                          <p:attrName>style.visibility</p:attrName>
                                        </p:attrNameLst>
                                      </p:cBhvr>
                                      <p:to>
                                        <p:strVal val="visible"/>
                                      </p:to>
                                    </p:set>
                                    <p:animEffect transition="in" filter="dissolve">
                                      <p:cBhvr>
                                        <p:cTn id="46" dur="250"/>
                                        <p:tgtEl>
                                          <p:spTgt spid="92211"/>
                                        </p:tgtEl>
                                      </p:cBhvr>
                                    </p:animEffect>
                                  </p:childTnLst>
                                </p:cTn>
                              </p:par>
                              <p:par>
                                <p:cTn id="47" presetID="9" presetClass="entr" presetSubtype="0" fill="hold" nodeType="withEffect">
                                  <p:stCondLst>
                                    <p:cond delay="0"/>
                                  </p:stCondLst>
                                  <p:childTnLst>
                                    <p:set>
                                      <p:cBhvr>
                                        <p:cTn id="48" dur="1" fill="hold">
                                          <p:stCondLst>
                                            <p:cond delay="0"/>
                                          </p:stCondLst>
                                        </p:cTn>
                                        <p:tgtEl>
                                          <p:spTgt spid="92187"/>
                                        </p:tgtEl>
                                        <p:attrNameLst>
                                          <p:attrName>style.visibility</p:attrName>
                                        </p:attrNameLst>
                                      </p:cBhvr>
                                      <p:to>
                                        <p:strVal val="visible"/>
                                      </p:to>
                                    </p:set>
                                    <p:animEffect transition="in" filter="dissolve">
                                      <p:cBhvr>
                                        <p:cTn id="49" dur="250"/>
                                        <p:tgtEl>
                                          <p:spTgt spid="9218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92174"/>
                                        </p:tgtEl>
                                        <p:attrNameLst>
                                          <p:attrName>style.visibility</p:attrName>
                                        </p:attrNameLst>
                                      </p:cBhvr>
                                      <p:to>
                                        <p:strVal val="visible"/>
                                      </p:to>
                                    </p:set>
                                    <p:animEffect transition="in" filter="dissolve">
                                      <p:cBhvr>
                                        <p:cTn id="54" dur="250"/>
                                        <p:tgtEl>
                                          <p:spTgt spid="92174"/>
                                        </p:tgtEl>
                                      </p:cBhvr>
                                    </p:animEffect>
                                  </p:childTnLst>
                                </p:cTn>
                              </p:par>
                              <p:par>
                                <p:cTn id="55" presetID="9" presetClass="entr" presetSubtype="0" fill="hold" nodeType="withEffect">
                                  <p:stCondLst>
                                    <p:cond delay="0"/>
                                  </p:stCondLst>
                                  <p:childTnLst>
                                    <p:set>
                                      <p:cBhvr>
                                        <p:cTn id="56" dur="1" fill="hold">
                                          <p:stCondLst>
                                            <p:cond delay="0"/>
                                          </p:stCondLst>
                                        </p:cTn>
                                        <p:tgtEl>
                                          <p:spTgt spid="92177"/>
                                        </p:tgtEl>
                                        <p:attrNameLst>
                                          <p:attrName>style.visibility</p:attrName>
                                        </p:attrNameLst>
                                      </p:cBhvr>
                                      <p:to>
                                        <p:strVal val="visible"/>
                                      </p:to>
                                    </p:set>
                                    <p:animEffect transition="in" filter="dissolve">
                                      <p:cBhvr>
                                        <p:cTn id="57" dur="250"/>
                                        <p:tgtEl>
                                          <p:spTgt spid="9217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92210"/>
                                        </p:tgtEl>
                                        <p:attrNameLst>
                                          <p:attrName>style.visibility</p:attrName>
                                        </p:attrNameLst>
                                      </p:cBhvr>
                                      <p:to>
                                        <p:strVal val="visible"/>
                                      </p:to>
                                    </p:set>
                                    <p:animEffect transition="in" filter="dissolve">
                                      <p:cBhvr>
                                        <p:cTn id="60" dur="250"/>
                                        <p:tgtEl>
                                          <p:spTgt spid="92210"/>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92199"/>
                                        </p:tgtEl>
                                        <p:attrNameLst>
                                          <p:attrName>style.visibility</p:attrName>
                                        </p:attrNameLst>
                                      </p:cBhvr>
                                      <p:to>
                                        <p:strVal val="visible"/>
                                      </p:to>
                                    </p:set>
                                    <p:animEffect transition="in" filter="dissolve">
                                      <p:cBhvr>
                                        <p:cTn id="65" dur="250"/>
                                        <p:tgtEl>
                                          <p:spTgt spid="92199"/>
                                        </p:tgtEl>
                                      </p:cBhvr>
                                    </p:animEffect>
                                  </p:childTnLst>
                                </p:cTn>
                              </p:par>
                              <p:par>
                                <p:cTn id="66" presetID="9" presetClass="entr" presetSubtype="0" fill="hold" nodeType="withEffect">
                                  <p:stCondLst>
                                    <p:cond delay="0"/>
                                  </p:stCondLst>
                                  <p:childTnLst>
                                    <p:set>
                                      <p:cBhvr>
                                        <p:cTn id="67" dur="1" fill="hold">
                                          <p:stCondLst>
                                            <p:cond delay="0"/>
                                          </p:stCondLst>
                                        </p:cTn>
                                        <p:tgtEl>
                                          <p:spTgt spid="92192"/>
                                        </p:tgtEl>
                                        <p:attrNameLst>
                                          <p:attrName>style.visibility</p:attrName>
                                        </p:attrNameLst>
                                      </p:cBhvr>
                                      <p:to>
                                        <p:strVal val="visible"/>
                                      </p:to>
                                    </p:set>
                                    <p:animEffect transition="in" filter="dissolve">
                                      <p:cBhvr>
                                        <p:cTn id="68" dur="250"/>
                                        <p:tgtEl>
                                          <p:spTgt spid="92192"/>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92207"/>
                                        </p:tgtEl>
                                        <p:attrNameLst>
                                          <p:attrName>style.visibility</p:attrName>
                                        </p:attrNameLst>
                                      </p:cBhvr>
                                      <p:to>
                                        <p:strVal val="visible"/>
                                      </p:to>
                                    </p:set>
                                    <p:animEffect transition="in" filter="dissolve">
                                      <p:cBhvr>
                                        <p:cTn id="71" dur="250"/>
                                        <p:tgtEl>
                                          <p:spTgt spid="92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92164" grpId="0" animBg="1"/>
      <p:bldP spid="92197" grpId="0" animBg="1"/>
      <p:bldP spid="92198" grpId="0" animBg="1"/>
      <p:bldP spid="92205" grpId="0" animBg="1"/>
      <p:bldP spid="92206" grpId="0" animBg="1"/>
      <p:bldP spid="92207" grpId="0"/>
      <p:bldP spid="92208" grpId="0"/>
      <p:bldP spid="92209" grpId="0"/>
      <p:bldP spid="92210" grpId="0"/>
      <p:bldP spid="922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Text Box 12"/>
          <p:cNvSpPr txBox="1">
            <a:spLocks noChangeArrowheads="1"/>
          </p:cNvSpPr>
          <p:nvPr/>
        </p:nvSpPr>
        <p:spPr bwMode="auto">
          <a:xfrm>
            <a:off x="2438400" y="1905000"/>
            <a:ext cx="6705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FF"/>
                </a:solidFill>
                <a:effectLst/>
                <a:uLnTx/>
                <a:uFillTx/>
                <a:latin typeface="Arial" charset="0"/>
                <a:ea typeface="+mn-ea"/>
                <a:cs typeface="+mn-cs"/>
              </a:rPr>
              <a:t>TRÂN TRỌNG CẢM ƠN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FF"/>
                </a:solidFill>
                <a:effectLst/>
                <a:uLnTx/>
                <a:uFillTx/>
                <a:latin typeface="Arial" charset="0"/>
                <a:ea typeface="+mn-ea"/>
                <a:cs typeface="+mn-cs"/>
              </a:rPr>
              <a:t>CÁC ĐỒNG CHÍ!</a:t>
            </a:r>
          </a:p>
        </p:txBody>
      </p:sp>
    </p:spTree>
    <p:extLst>
      <p:ext uri="{BB962C8B-B14F-4D97-AF65-F5344CB8AC3E}">
        <p14:creationId xmlns:p14="http://schemas.microsoft.com/office/powerpoint/2010/main" val="21089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10"/>
          <p:cNvGrpSpPr>
            <a:grpSpLocks/>
          </p:cNvGrpSpPr>
          <p:nvPr/>
        </p:nvGrpSpPr>
        <p:grpSpPr bwMode="auto">
          <a:xfrm>
            <a:off x="-667670" y="936225"/>
            <a:ext cx="10145302" cy="5561412"/>
            <a:chOff x="1679305" y="1305665"/>
            <a:chExt cx="5527037" cy="1796863"/>
          </a:xfrm>
        </p:grpSpPr>
        <p:grpSp>
          <p:nvGrpSpPr>
            <p:cNvPr id="54" name="Group 7"/>
            <p:cNvGrpSpPr>
              <a:grpSpLocks/>
            </p:cNvGrpSpPr>
            <p:nvPr/>
          </p:nvGrpSpPr>
          <p:grpSpPr bwMode="auto">
            <a:xfrm>
              <a:off x="1803761" y="1454697"/>
              <a:ext cx="5402581" cy="1647831"/>
              <a:chOff x="1803761" y="1454697"/>
              <a:chExt cx="5402581" cy="1647831"/>
            </a:xfrm>
          </p:grpSpPr>
          <p:pic>
            <p:nvPicPr>
              <p:cNvPr id="59"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60" name="Rectangle 59"/>
              <p:cNvSpPr/>
              <p:nvPr/>
            </p:nvSpPr>
            <p:spPr>
              <a:xfrm>
                <a:off x="2286492" y="1454697"/>
                <a:ext cx="4640094" cy="1647831"/>
              </a:xfrm>
              <a:prstGeom prst="rect">
                <a:avLst/>
              </a:prstGeom>
              <a:solidFill>
                <a:srgbClr val="92D050"/>
              </a:solidFill>
              <a:ln w="3175" cap="flat" cmpd="sng" algn="ctr">
                <a:solidFill>
                  <a:srgbClr val="00B05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2392606" y="1560834"/>
                <a:ext cx="4443025" cy="141928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 name="Group 6"/>
            <p:cNvGrpSpPr>
              <a:grpSpLocks/>
            </p:cNvGrpSpPr>
            <p:nvPr/>
          </p:nvGrpSpPr>
          <p:grpSpPr bwMode="auto">
            <a:xfrm>
              <a:off x="1679305" y="1305665"/>
              <a:ext cx="2001014" cy="1010372"/>
              <a:chOff x="1679305" y="1305665"/>
              <a:chExt cx="2001014" cy="1010372"/>
            </a:xfrm>
          </p:grpSpPr>
          <p:sp>
            <p:nvSpPr>
              <p:cNvPr id="56" name="Right Triangle 55"/>
              <p:cNvSpPr/>
              <p:nvPr/>
            </p:nvSpPr>
            <p:spPr>
              <a:xfrm flipH="1">
                <a:off x="2110501" y="2164411"/>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Right Triangle 56"/>
              <p:cNvSpPr/>
              <p:nvPr/>
            </p:nvSpPr>
            <p:spPr>
              <a:xfrm flipH="1">
                <a:off x="3376126" y="1305665"/>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Trapezoid 2"/>
              <p:cNvSpPr/>
              <p:nvPr/>
            </p:nvSpPr>
            <p:spPr>
              <a:xfrm rot="19191503">
                <a:off x="1679305" y="1588085"/>
                <a:ext cx="2001014" cy="315087"/>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74" name="Rectangle 73"/>
          <p:cNvSpPr/>
          <p:nvPr/>
        </p:nvSpPr>
        <p:spPr>
          <a:xfrm>
            <a:off x="1728587" y="1745863"/>
            <a:ext cx="6913953" cy="4278094"/>
          </a:xfrm>
          <a:prstGeom prst="rect">
            <a:avLst/>
          </a:prstGeom>
        </p:spPr>
        <p:txBody>
          <a:bodyPr wrap="square" anchor="ctr">
            <a:spAutoFit/>
          </a:bodyPr>
          <a:lstStyle/>
          <a:p>
            <a:pPr marL="457200" marR="0" lvl="0" indent="-457200" algn="just" defTabSz="914400" rtl="0" eaLnBrk="1" fontAlgn="auto" latinLnBrk="0" hangingPunct="1">
              <a:lnSpc>
                <a:spcPct val="100000"/>
              </a:lnSpc>
              <a:spcBef>
                <a:spcPts val="600"/>
              </a:spcBef>
              <a:spcAft>
                <a:spcPts val="600"/>
              </a:spcAft>
              <a:buClr>
                <a:srgbClr val="5F0066"/>
              </a:buClr>
              <a:buSzTx/>
              <a:buFont typeface="Wingdings" pitchFamily="2" charset="2"/>
              <a:buChar char="q"/>
              <a:tabLst/>
              <a:defRPr/>
            </a:pPr>
            <a:r>
              <a:rPr kumimoji="0" lang="en-US" sz="2200" b="1" i="0" u="none" strike="noStrike" kern="1200" cap="none" spc="0" normalizeH="0" baseline="0" noProof="0">
                <a:ln>
                  <a:noFill/>
                </a:ln>
                <a:solidFill>
                  <a:srgbClr val="002060"/>
                </a:solidFill>
                <a:effectLst/>
                <a:uLnTx/>
                <a:uFillTx/>
                <a:latin typeface="Arial"/>
                <a:ea typeface="+mn-ea"/>
                <a:cs typeface="+mn-cs"/>
              </a:rPr>
              <a:t>Khơi dậy mạnh mẽ </a:t>
            </a:r>
            <a:r>
              <a:rPr kumimoji="0" lang="en-US" sz="2200" b="1" i="0" u="none" strike="noStrike" kern="1200" cap="none" spc="0" normalizeH="0" baseline="0" noProof="0">
                <a:ln>
                  <a:noFill/>
                </a:ln>
                <a:solidFill>
                  <a:srgbClr val="C00000"/>
                </a:solidFill>
                <a:effectLst/>
                <a:uLnTx/>
                <a:uFillTx/>
                <a:latin typeface="Arial"/>
                <a:ea typeface="+mn-ea"/>
                <a:cs typeface="+mn-cs"/>
              </a:rPr>
              <a:t>tinh thần yêu nước, ý chí tự cường, sức mạnh đại đoàn kết</a:t>
            </a:r>
            <a:r>
              <a:rPr kumimoji="0" lang="en-US" sz="2200" b="1" i="0" u="none" strike="noStrike" kern="1200" cap="none" spc="0" normalizeH="0" baseline="0" noProof="0">
                <a:ln>
                  <a:noFill/>
                </a:ln>
                <a:solidFill>
                  <a:srgbClr val="002060"/>
                </a:solidFill>
                <a:effectLst/>
                <a:uLnTx/>
                <a:uFillTx/>
                <a:latin typeface="Arial"/>
                <a:ea typeface="+mn-ea"/>
                <a:cs typeface="+mn-cs"/>
              </a:rPr>
              <a:t> toàn dân tộc và </a:t>
            </a:r>
            <a:r>
              <a:rPr kumimoji="0" lang="en-US" sz="2200" b="1" i="0" u="none" strike="noStrike" kern="1200" cap="none" spc="0" normalizeH="0" baseline="0" noProof="0">
                <a:ln>
                  <a:noFill/>
                </a:ln>
                <a:solidFill>
                  <a:srgbClr val="C00000"/>
                </a:solidFill>
                <a:effectLst/>
                <a:uLnTx/>
                <a:uFillTx/>
                <a:latin typeface="Arial"/>
                <a:ea typeface="+mn-ea"/>
                <a:cs typeface="+mn-cs"/>
              </a:rPr>
              <a:t>khát vọng phát triển </a:t>
            </a:r>
            <a:r>
              <a:rPr kumimoji="0" lang="en-US" sz="2200" b="1" i="0" u="none" strike="noStrike" kern="1200" cap="none" spc="0" normalizeH="0" baseline="0" noProof="0">
                <a:ln>
                  <a:noFill/>
                </a:ln>
                <a:solidFill>
                  <a:srgbClr val="002060"/>
                </a:solidFill>
                <a:effectLst/>
                <a:uLnTx/>
                <a:uFillTx/>
                <a:latin typeface="Arial"/>
                <a:ea typeface="+mn-ea"/>
                <a:cs typeface="+mn-cs"/>
              </a:rPr>
              <a:t>đất nước phồn vinh, hạnh phúc</a:t>
            </a:r>
          </a:p>
          <a:p>
            <a:pPr marL="457200" marR="0" lvl="0" indent="-457200" algn="just" defTabSz="914400" rtl="0" eaLnBrk="1" fontAlgn="auto" latinLnBrk="0" hangingPunct="1">
              <a:lnSpc>
                <a:spcPct val="100000"/>
              </a:lnSpc>
              <a:spcBef>
                <a:spcPts val="600"/>
              </a:spcBef>
              <a:spcAft>
                <a:spcPts val="600"/>
              </a:spcAft>
              <a:buClr>
                <a:srgbClr val="5F0066"/>
              </a:buClr>
              <a:buSzTx/>
              <a:buFont typeface="Wingdings" pitchFamily="2" charset="2"/>
              <a:buChar char="q"/>
              <a:tabLst/>
              <a:defRPr/>
            </a:pPr>
            <a:r>
              <a:rPr kumimoji="0" lang="en-US" sz="2200" b="1" i="0" u="none" strike="noStrike" kern="1200" cap="none" spc="0" normalizeH="0" baseline="0" noProof="0">
                <a:ln>
                  <a:noFill/>
                </a:ln>
                <a:solidFill>
                  <a:srgbClr val="002060"/>
                </a:solidFill>
                <a:effectLst/>
                <a:uLnTx/>
                <a:uFillTx/>
                <a:latin typeface="Arial"/>
                <a:ea typeface="+mn-ea"/>
                <a:cs typeface="+mn-cs"/>
              </a:rPr>
              <a:t>Phát huy dân chủ xã hội chủ nghĩa, sức mạnh tổng hợp của cả hệ thống chính trị, nền văn hóa, con người Việt Nam</a:t>
            </a:r>
          </a:p>
          <a:p>
            <a:pPr marL="457200" marR="0" lvl="0" indent="-457200" algn="just" defTabSz="914400" rtl="0" eaLnBrk="1" fontAlgn="auto" latinLnBrk="0" hangingPunct="1">
              <a:lnSpc>
                <a:spcPct val="100000"/>
              </a:lnSpc>
              <a:spcBef>
                <a:spcPts val="600"/>
              </a:spcBef>
              <a:spcAft>
                <a:spcPts val="600"/>
              </a:spcAft>
              <a:buClr>
                <a:srgbClr val="5F0066"/>
              </a:buClr>
              <a:buSzTx/>
              <a:buFont typeface="Wingdings" pitchFamily="2" charset="2"/>
              <a:buChar char="q"/>
              <a:tabLst/>
              <a:defRPr/>
            </a:pPr>
            <a:r>
              <a:rPr kumimoji="0" lang="en-US" sz="2200" b="1" i="0" u="none" strike="noStrike" kern="1200" cap="none" spc="0" normalizeH="0" baseline="0" noProof="0">
                <a:ln>
                  <a:noFill/>
                </a:ln>
                <a:solidFill>
                  <a:srgbClr val="002060"/>
                </a:solidFill>
                <a:effectLst/>
                <a:uLnTx/>
                <a:uFillTx/>
                <a:latin typeface="Arial"/>
                <a:ea typeface="+mn-ea"/>
                <a:cs typeface="+mn-cs"/>
              </a:rPr>
              <a:t>Bồi dưỡng sức dân, nâng cao chất lượng nguồn nhân lực</a:t>
            </a:r>
          </a:p>
          <a:p>
            <a:pPr marL="457200" marR="0" lvl="0" indent="-457200" algn="just" defTabSz="914400" rtl="0" eaLnBrk="1" fontAlgn="auto" latinLnBrk="0" hangingPunct="1">
              <a:lnSpc>
                <a:spcPct val="100000"/>
              </a:lnSpc>
              <a:spcBef>
                <a:spcPts val="600"/>
              </a:spcBef>
              <a:spcAft>
                <a:spcPts val="600"/>
              </a:spcAft>
              <a:buClr>
                <a:srgbClr val="5F0066"/>
              </a:buClr>
              <a:buSzTx/>
              <a:buFont typeface="Wingdings" pitchFamily="2" charset="2"/>
              <a:buChar char="q"/>
              <a:tabLst/>
              <a:defRPr/>
            </a:pPr>
            <a:r>
              <a:rPr kumimoji="0" lang="en-US" sz="2200" b="1" i="0" u="none" strike="noStrike" kern="1200" cap="none" spc="0" normalizeH="0" baseline="0" noProof="0">
                <a:ln>
                  <a:noFill/>
                </a:ln>
                <a:solidFill>
                  <a:srgbClr val="002060"/>
                </a:solidFill>
                <a:effectLst/>
                <a:uLnTx/>
                <a:uFillTx/>
                <a:latin typeface="Arial"/>
                <a:ea typeface="+mn-ea"/>
                <a:cs typeface="+mn-cs"/>
              </a:rPr>
              <a:t>Ứng dụng mạnh mẽ khoa học và công nghệ, thúc đẩy đổi mới sáng tạo </a:t>
            </a:r>
            <a:endParaRPr kumimoji="0" lang="vi-VN" sz="2200" b="1" i="0" u="none" strike="noStrike" kern="1200" cap="none" spc="0" normalizeH="0" baseline="0" noProof="0" dirty="0">
              <a:ln>
                <a:noFill/>
              </a:ln>
              <a:solidFill>
                <a:srgbClr val="002060"/>
              </a:solidFill>
              <a:effectLst/>
              <a:uLnTx/>
              <a:uFillTx/>
              <a:latin typeface="Arial"/>
              <a:ea typeface="+mn-ea"/>
              <a:cs typeface="+mn-cs"/>
            </a:endParaRPr>
          </a:p>
        </p:txBody>
      </p:sp>
      <p:sp>
        <p:nvSpPr>
          <p:cNvPr id="77" name="Rectangle 76"/>
          <p:cNvSpPr/>
          <p:nvPr/>
        </p:nvSpPr>
        <p:spPr>
          <a:xfrm rot="19126099">
            <a:off x="-395902" y="2063059"/>
            <a:ext cx="2880943"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Arial" pitchFamily="34" charset="0"/>
              </a:rPr>
              <a:t>(3). Động lực </a:t>
            </a:r>
            <a:endParaRPr kumimoji="0" lang="en-US" sz="2400" b="1" i="0" u="none" strike="noStrike" kern="1200" cap="none" spc="0" normalizeH="0" baseline="0" noProof="0" dirty="0">
              <a:ln>
                <a:noFill/>
              </a:ln>
              <a:solidFill>
                <a:srgbClr val="C00000"/>
              </a:solidFill>
              <a:effectLst/>
              <a:uLnTx/>
              <a:uFillTx/>
              <a:latin typeface="Arial"/>
              <a:ea typeface="+mn-ea"/>
              <a:cs typeface="Arial" pitchFamily="34" charset="0"/>
            </a:endParaRPr>
          </a:p>
        </p:txBody>
      </p:sp>
      <p:pic>
        <p:nvPicPr>
          <p:cNvPr id="62" name="Picture 61"/>
          <p:cNvPicPr>
            <a:picLocks noChangeAspect="1"/>
          </p:cNvPicPr>
          <p:nvPr/>
        </p:nvPicPr>
        <p:blipFill>
          <a:blip r:embed="rId4"/>
          <a:stretch>
            <a:fillRect/>
          </a:stretch>
        </p:blipFill>
        <p:spPr>
          <a:xfrm>
            <a:off x="123824" y="6497637"/>
            <a:ext cx="1898131" cy="217310"/>
          </a:xfrm>
          <a:prstGeom prst="rect">
            <a:avLst/>
          </a:prstGeom>
        </p:spPr>
      </p:pic>
    </p:spTree>
    <p:extLst>
      <p:ext uri="{BB962C8B-B14F-4D97-AF65-F5344CB8AC3E}">
        <p14:creationId xmlns:p14="http://schemas.microsoft.com/office/powerpoint/2010/main" val="1205318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25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dissolve">
                                      <p:cBhvr>
                                        <p:cTn id="10" dur="500"/>
                                        <p:tgtEl>
                                          <p:spTgt spid="77"/>
                                        </p:tgtEl>
                                      </p:cBhvr>
                                    </p:animEffect>
                                  </p:childTnLst>
                                </p:cTn>
                              </p:par>
                              <p:par>
                                <p:cTn id="11" presetID="9" presetClass="entr" presetSubtype="0" fill="hold" nodeType="withEffect">
                                  <p:stCondLst>
                                    <p:cond delay="0"/>
                                  </p:stCondLst>
                                  <p:childTnLst>
                                    <p:set>
                                      <p:cBhvr>
                                        <p:cTn id="12" dur="1" fill="hold">
                                          <p:stCondLst>
                                            <p:cond delay="0"/>
                                          </p:stCondLst>
                                        </p:cTn>
                                        <p:tgtEl>
                                          <p:spTgt spid="74">
                                            <p:txEl>
                                              <p:pRg st="0" end="0"/>
                                            </p:txEl>
                                          </p:spTgt>
                                        </p:tgtEl>
                                        <p:attrNameLst>
                                          <p:attrName>style.visibility</p:attrName>
                                        </p:attrNameLst>
                                      </p:cBhvr>
                                      <p:to>
                                        <p:strVal val="visible"/>
                                      </p:to>
                                    </p:set>
                                    <p:animEffect transition="in" filter="dissolve">
                                      <p:cBhvr>
                                        <p:cTn id="13" dur="500"/>
                                        <p:tgtEl>
                                          <p:spTgt spid="7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4">
                                            <p:txEl>
                                              <p:pRg st="1" end="1"/>
                                            </p:txEl>
                                          </p:spTgt>
                                        </p:tgtEl>
                                        <p:attrNameLst>
                                          <p:attrName>style.visibility</p:attrName>
                                        </p:attrNameLst>
                                      </p:cBhvr>
                                      <p:to>
                                        <p:strVal val="visible"/>
                                      </p:to>
                                    </p:set>
                                    <p:animEffect transition="in" filter="dissolve">
                                      <p:cBhvr>
                                        <p:cTn id="16" dur="500"/>
                                        <p:tgtEl>
                                          <p:spTgt spid="74">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74">
                                            <p:txEl>
                                              <p:pRg st="2" end="2"/>
                                            </p:txEl>
                                          </p:spTgt>
                                        </p:tgtEl>
                                        <p:attrNameLst>
                                          <p:attrName>style.visibility</p:attrName>
                                        </p:attrNameLst>
                                      </p:cBhvr>
                                      <p:to>
                                        <p:strVal val="visible"/>
                                      </p:to>
                                    </p:set>
                                    <p:animEffect transition="in" filter="dissolve">
                                      <p:cBhvr>
                                        <p:cTn id="19" dur="500"/>
                                        <p:tgtEl>
                                          <p:spTgt spid="74">
                                            <p:txEl>
                                              <p:pRg st="2" end="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74">
                                            <p:txEl>
                                              <p:pRg st="3" end="3"/>
                                            </p:txEl>
                                          </p:spTgt>
                                        </p:tgtEl>
                                        <p:attrNameLst>
                                          <p:attrName>style.visibility</p:attrName>
                                        </p:attrNameLst>
                                      </p:cBhvr>
                                      <p:to>
                                        <p:strVal val="visible"/>
                                      </p:to>
                                    </p:set>
                                    <p:animEffect transition="in" filter="dissolve">
                                      <p:cBhvr>
                                        <p:cTn id="22" dur="500"/>
                                        <p:tgtEl>
                                          <p:spTgt spid="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799" y="86342"/>
            <a:ext cx="6089413" cy="954107"/>
          </a:xfrm>
          <a:prstGeom prst="rect">
            <a:avLst/>
          </a:prstGeom>
          <a:ln>
            <a:solidFill>
              <a:srgbClr val="00B0F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Calibri"/>
                <a:cs typeface="+mn-cs"/>
              </a:rPr>
              <a:t>2. </a:t>
            </a:r>
            <a:r>
              <a:rPr kumimoji="0" lang="en-US" altLang="en-US" sz="2800" b="1" i="0" u="none" strike="noStrike" kern="0" cap="none" spc="0" normalizeH="0" baseline="0" noProof="0">
                <a:ln>
                  <a:noFill/>
                </a:ln>
                <a:solidFill>
                  <a:srgbClr val="FF0000"/>
                </a:solidFill>
                <a:effectLst/>
                <a:uLnTx/>
                <a:uFillTx/>
                <a:latin typeface="Arial" charset="0"/>
                <a:ea typeface="+mn-ea"/>
                <a:cs typeface="+mn-cs"/>
              </a:rPr>
              <a:t>Đặc điểm xu thế phát triển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ea typeface="+mn-ea"/>
                <a:cs typeface="+mn-cs"/>
              </a:rPr>
              <a:t>và </a:t>
            </a:r>
            <a:r>
              <a:rPr kumimoji="0" lang="en-US" sz="2800" b="1" i="0" u="none" strike="noStrike" kern="1200" cap="none" spc="0" normalizeH="0" baseline="0" noProof="0">
                <a:ln>
                  <a:noFill/>
                </a:ln>
                <a:solidFill>
                  <a:srgbClr val="FF0000"/>
                </a:solidFill>
                <a:effectLst/>
                <a:uLnTx/>
                <a:uFillTx/>
                <a:latin typeface="Arial" charset="0"/>
                <a:ea typeface="+mn-ea"/>
                <a:cs typeface="+mn-cs"/>
              </a:rPr>
              <a:t>những tác động toàn cầu</a:t>
            </a:r>
          </a:p>
        </p:txBody>
      </p:sp>
      <p:grpSp>
        <p:nvGrpSpPr>
          <p:cNvPr id="5" name="Group 26"/>
          <p:cNvGrpSpPr>
            <a:grpSpLocks/>
          </p:cNvGrpSpPr>
          <p:nvPr/>
        </p:nvGrpSpPr>
        <p:grpSpPr bwMode="auto">
          <a:xfrm>
            <a:off x="4204503" y="2780788"/>
            <a:ext cx="1562020" cy="1537893"/>
            <a:chOff x="2016" y="1920"/>
            <a:chExt cx="1680" cy="1680"/>
          </a:xfrm>
        </p:grpSpPr>
        <p:sp>
          <p:nvSpPr>
            <p:cNvPr id="6" name="Oval 27"/>
            <p:cNvSpPr>
              <a:spLocks noChangeArrowheads="1"/>
            </p:cNvSpPr>
            <p:nvPr/>
          </p:nvSpPr>
          <p:spPr bwMode="gray">
            <a:xfrm>
              <a:off x="2016" y="1920"/>
              <a:ext cx="1680" cy="1680"/>
            </a:xfrm>
            <a:prstGeom prst="ellipse">
              <a:avLst/>
            </a:prstGeom>
            <a:gradFill rotWithShape="1">
              <a:gsLst>
                <a:gs pos="0">
                  <a:srgbClr val="F14343"/>
                </a:gs>
                <a:gs pos="100000">
                  <a:srgbClr val="F14343">
                    <a:gamma/>
                    <a:shade val="60784"/>
                    <a:invGamma/>
                  </a:srgbClr>
                </a:gs>
              </a:gsLst>
              <a:lin ang="5400000" scaled="1"/>
            </a:gradFill>
            <a:ln w="254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sp>
          <p:nvSpPr>
            <p:cNvPr id="7" name="Freeform 2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grpSp>
      <p:grpSp>
        <p:nvGrpSpPr>
          <p:cNvPr id="8" name="Group 7"/>
          <p:cNvGrpSpPr/>
          <p:nvPr/>
        </p:nvGrpSpPr>
        <p:grpSpPr>
          <a:xfrm>
            <a:off x="1676400" y="1681642"/>
            <a:ext cx="6172199" cy="4952087"/>
            <a:chOff x="1219200" y="1372513"/>
            <a:chExt cx="6172199" cy="4952087"/>
          </a:xfrm>
        </p:grpSpPr>
        <p:sp>
          <p:nvSpPr>
            <p:cNvPr id="9" name="Freeform 19"/>
            <p:cNvSpPr>
              <a:spLocks/>
            </p:cNvSpPr>
            <p:nvPr/>
          </p:nvSpPr>
          <p:spPr bwMode="gray">
            <a:xfrm rot="20805504">
              <a:off x="4572730" y="2398686"/>
              <a:ext cx="1341782" cy="3810982"/>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339966">
                    <a:gamma/>
                    <a:tint val="0"/>
                    <a:invGamma/>
                  </a:srgbClr>
                </a:gs>
                <a:gs pos="100000">
                  <a:srgbClr val="339966"/>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sp>
          <p:nvSpPr>
            <p:cNvPr id="10" name="Freeform 20"/>
            <p:cNvSpPr>
              <a:spLocks/>
            </p:cNvSpPr>
            <p:nvPr/>
          </p:nvSpPr>
          <p:spPr bwMode="gray">
            <a:xfrm rot="5461794">
              <a:off x="2490980" y="1856630"/>
              <a:ext cx="1322624" cy="3866184"/>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996600">
                    <a:gamma/>
                    <a:tint val="0"/>
                    <a:invGamma/>
                  </a:srgbClr>
                </a:gs>
                <a:gs pos="100000">
                  <a:srgbClr val="996600"/>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sp>
          <p:nvSpPr>
            <p:cNvPr id="11" name="Freeform 21"/>
            <p:cNvSpPr>
              <a:spLocks/>
            </p:cNvSpPr>
            <p:nvPr/>
          </p:nvSpPr>
          <p:spPr bwMode="gray">
            <a:xfrm rot="14128376">
              <a:off x="4647085" y="99807"/>
              <a:ext cx="1322624" cy="3868035"/>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5326AC">
                    <a:gamma/>
                    <a:tint val="0"/>
                    <a:invGamma/>
                  </a:srgbClr>
                </a:gs>
                <a:gs pos="100000">
                  <a:srgbClr val="5326AC"/>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grpSp>
          <p:nvGrpSpPr>
            <p:cNvPr id="12" name="Group 22"/>
            <p:cNvGrpSpPr>
              <a:grpSpLocks/>
            </p:cNvGrpSpPr>
            <p:nvPr/>
          </p:nvGrpSpPr>
          <p:grpSpPr bwMode="auto">
            <a:xfrm>
              <a:off x="1219200" y="1634301"/>
              <a:ext cx="6172199" cy="4690299"/>
              <a:chOff x="768" y="1104"/>
              <a:chExt cx="3984" cy="3072"/>
            </a:xfrm>
          </p:grpSpPr>
          <p:sp>
            <p:nvSpPr>
              <p:cNvPr id="13" name="Freeform 23"/>
              <p:cNvSpPr>
                <a:spLocks/>
              </p:cNvSpPr>
              <p:nvPr/>
            </p:nvSpPr>
            <p:spPr bwMode="gray">
              <a:xfrm>
                <a:off x="2784" y="1680"/>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sp>
            <p:nvSpPr>
              <p:cNvPr id="14" name="Freeform 24"/>
              <p:cNvSpPr>
                <a:spLocks/>
              </p:cNvSpPr>
              <p:nvPr/>
            </p:nvSpPr>
            <p:spPr bwMode="gray">
              <a:xfrm rot="6256290">
                <a:off x="1583" y="1153"/>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sp>
            <p:nvSpPr>
              <p:cNvPr id="15" name="Freeform 25"/>
              <p:cNvSpPr>
                <a:spLocks/>
              </p:cNvSpPr>
              <p:nvPr/>
            </p:nvSpPr>
            <p:spPr bwMode="gray">
              <a:xfrm rot="-6677128">
                <a:off x="3071" y="289"/>
                <a:ext cx="866" cy="2496"/>
              </a:xfrm>
              <a:custGeom>
                <a:avLst/>
                <a:gdLst>
                  <a:gd name="T0" fmla="*/ 0 w 646"/>
                  <a:gd name="T1" fmla="*/ 0 h 1861"/>
                  <a:gd name="T2" fmla="*/ 48 w 646"/>
                  <a:gd name="T3" fmla="*/ 14 h 1861"/>
                  <a:gd name="T4" fmla="*/ 98 w 646"/>
                  <a:gd name="T5" fmla="*/ 32 h 1861"/>
                  <a:gd name="T6" fmla="*/ 147 w 646"/>
                  <a:gd name="T7" fmla="*/ 54 h 1861"/>
                  <a:gd name="T8" fmla="*/ 195 w 646"/>
                  <a:gd name="T9" fmla="*/ 81 h 1861"/>
                  <a:gd name="T10" fmla="*/ 242 w 646"/>
                  <a:gd name="T11" fmla="*/ 111 h 1861"/>
                  <a:gd name="T12" fmla="*/ 288 w 646"/>
                  <a:gd name="T13" fmla="*/ 147 h 1861"/>
                  <a:gd name="T14" fmla="*/ 333 w 646"/>
                  <a:gd name="T15" fmla="*/ 185 h 1861"/>
                  <a:gd name="T16" fmla="*/ 377 w 646"/>
                  <a:gd name="T17" fmla="*/ 228 h 1861"/>
                  <a:gd name="T18" fmla="*/ 418 w 646"/>
                  <a:gd name="T19" fmla="*/ 275 h 1861"/>
                  <a:gd name="T20" fmla="*/ 457 w 646"/>
                  <a:gd name="T21" fmla="*/ 325 h 1861"/>
                  <a:gd name="T22" fmla="*/ 493 w 646"/>
                  <a:gd name="T23" fmla="*/ 379 h 1861"/>
                  <a:gd name="T24" fmla="*/ 526 w 646"/>
                  <a:gd name="T25" fmla="*/ 437 h 1861"/>
                  <a:gd name="T26" fmla="*/ 555 w 646"/>
                  <a:gd name="T27" fmla="*/ 497 h 1861"/>
                  <a:gd name="T28" fmla="*/ 582 w 646"/>
                  <a:gd name="T29" fmla="*/ 562 h 1861"/>
                  <a:gd name="T30" fmla="*/ 604 w 646"/>
                  <a:gd name="T31" fmla="*/ 630 h 1861"/>
                  <a:gd name="T32" fmla="*/ 621 w 646"/>
                  <a:gd name="T33" fmla="*/ 700 h 1861"/>
                  <a:gd name="T34" fmla="*/ 634 w 646"/>
                  <a:gd name="T35" fmla="*/ 774 h 1861"/>
                  <a:gd name="T36" fmla="*/ 642 w 646"/>
                  <a:gd name="T37" fmla="*/ 851 h 1861"/>
                  <a:gd name="T38" fmla="*/ 646 w 646"/>
                  <a:gd name="T39" fmla="*/ 930 h 1861"/>
                  <a:gd name="T40" fmla="*/ 643 w 646"/>
                  <a:gd name="T41" fmla="*/ 1011 h 1861"/>
                  <a:gd name="T42" fmla="*/ 636 w 646"/>
                  <a:gd name="T43" fmla="*/ 1086 h 1861"/>
                  <a:gd name="T44" fmla="*/ 623 w 646"/>
                  <a:gd name="T45" fmla="*/ 1160 h 1861"/>
                  <a:gd name="T46" fmla="*/ 607 w 646"/>
                  <a:gd name="T47" fmla="*/ 1230 h 1861"/>
                  <a:gd name="T48" fmla="*/ 585 w 646"/>
                  <a:gd name="T49" fmla="*/ 1297 h 1861"/>
                  <a:gd name="T50" fmla="*/ 561 w 646"/>
                  <a:gd name="T51" fmla="*/ 1361 h 1861"/>
                  <a:gd name="T52" fmla="*/ 533 w 646"/>
                  <a:gd name="T53" fmla="*/ 1421 h 1861"/>
                  <a:gd name="T54" fmla="*/ 500 w 646"/>
                  <a:gd name="T55" fmla="*/ 1478 h 1861"/>
                  <a:gd name="T56" fmla="*/ 466 w 646"/>
                  <a:gd name="T57" fmla="*/ 1532 h 1861"/>
                  <a:gd name="T58" fmla="*/ 428 w 646"/>
                  <a:gd name="T59" fmla="*/ 1582 h 1861"/>
                  <a:gd name="T60" fmla="*/ 388 w 646"/>
                  <a:gd name="T61" fmla="*/ 1627 h 1861"/>
                  <a:gd name="T62" fmla="*/ 345 w 646"/>
                  <a:gd name="T63" fmla="*/ 1670 h 1861"/>
                  <a:gd name="T64" fmla="*/ 301 w 646"/>
                  <a:gd name="T65" fmla="*/ 1709 h 1861"/>
                  <a:gd name="T66" fmla="*/ 254 w 646"/>
                  <a:gd name="T67" fmla="*/ 1744 h 1861"/>
                  <a:gd name="T68" fmla="*/ 205 w 646"/>
                  <a:gd name="T69" fmla="*/ 1776 h 1861"/>
                  <a:gd name="T70" fmla="*/ 156 w 646"/>
                  <a:gd name="T71" fmla="*/ 1803 h 1861"/>
                  <a:gd name="T72" fmla="*/ 104 w 646"/>
                  <a:gd name="T73" fmla="*/ 1826 h 1861"/>
                  <a:gd name="T74" fmla="*/ 53 w 646"/>
                  <a:gd name="T75" fmla="*/ 1846 h 1861"/>
                  <a:gd name="T76" fmla="*/ 0 w 646"/>
                  <a:gd name="T77" fmla="*/ 1861 h 1861"/>
                  <a:gd name="T78" fmla="*/ 0 w 646"/>
                  <a:gd name="T79"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rgbClr val="FFFFFF"/>
                  </a:gs>
                  <a:gs pos="100000">
                    <a:srgbClr val="99CCFF"/>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66E"/>
                  </a:solidFill>
                  <a:effectLst/>
                  <a:uLnTx/>
                  <a:uFillTx/>
                  <a:latin typeface="Arial"/>
                  <a:ea typeface="+mn-ea"/>
                  <a:cs typeface="+mn-cs"/>
                </a:endParaRPr>
              </a:p>
            </p:txBody>
          </p:sp>
        </p:grpSp>
      </p:grpSp>
      <p:sp>
        <p:nvSpPr>
          <p:cNvPr id="16" name="Text Box 31"/>
          <p:cNvSpPr txBox="1">
            <a:spLocks noChangeArrowheads="1"/>
          </p:cNvSpPr>
          <p:nvPr/>
        </p:nvSpPr>
        <p:spPr bwMode="auto">
          <a:xfrm>
            <a:off x="5969677" y="1930517"/>
            <a:ext cx="28552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A9ACC">
                    <a:lumMod val="50000"/>
                  </a:srgbClr>
                </a:solidFill>
                <a:effectLst/>
                <a:uLnTx/>
                <a:uFillTx/>
                <a:latin typeface="Arial"/>
                <a:ea typeface="+mn-ea"/>
                <a:cs typeface="+mn-cs"/>
              </a:rPr>
              <a:t>(1). Cơ hội và thách thức toàn cầu hóa, hội nhập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 Box 30"/>
          <p:cNvSpPr txBox="1">
            <a:spLocks noChangeArrowheads="1"/>
          </p:cNvSpPr>
          <p:nvPr/>
        </p:nvSpPr>
        <p:spPr bwMode="auto">
          <a:xfrm>
            <a:off x="689318" y="1447800"/>
            <a:ext cx="314618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A9ACC">
                    <a:lumMod val="50000"/>
                  </a:srgbClr>
                </a:solidFill>
                <a:effectLst/>
                <a:uLnTx/>
                <a:uFillTx/>
                <a:latin typeface="Arial"/>
                <a:ea typeface="+mn-ea"/>
                <a:cs typeface="+mn-cs"/>
              </a:rPr>
              <a:t>(3). Thách thức quốc phòng, an ninh, chủ quyền lãnh thồ</a:t>
            </a:r>
            <a:r>
              <a:rPr kumimoji="0" lang="en-US" sz="2400" b="1" i="0" u="none" strike="noStrike" kern="1200" cap="none" spc="0" normalizeH="0" baseline="0" noProof="0">
                <a:ln>
                  <a:noFill/>
                </a:ln>
                <a:solidFill>
                  <a:srgbClr val="FF0000"/>
                </a:solidFill>
                <a:effectLst/>
                <a:uLnTx/>
                <a:uFillTx/>
                <a:latin typeface="Arial"/>
                <a:ea typeface="+mn-ea"/>
                <a:cs typeface="+mn-cs"/>
              </a:rPr>
              <a:t> </a:t>
            </a:r>
            <a:r>
              <a:rPr kumimoji="0" lang="en-US" sz="2400" b="1" i="0" u="none" strike="noStrike" kern="1200" cap="none" spc="0" normalizeH="0" baseline="0" noProof="0">
                <a:ln>
                  <a:noFill/>
                </a:ln>
                <a:solidFill>
                  <a:srgbClr val="4A9ACC">
                    <a:lumMod val="50000"/>
                  </a:srgbClr>
                </a:solidFill>
                <a:effectLst/>
                <a:uLnTx/>
                <a:uFillTx/>
                <a:latin typeface="Arial"/>
                <a:ea typeface="+mn-ea"/>
                <a:cs typeface="+mn-cs"/>
              </a:rPr>
              <a:t>…</a:t>
            </a:r>
            <a:endParaRPr kumimoji="0" lang="en-US" sz="2400" b="1" i="0" u="none" strike="noStrike" kern="0" cap="none" spc="0" normalizeH="0" baseline="0" noProof="0" dirty="0">
              <a:ln>
                <a:noFill/>
              </a:ln>
              <a:solidFill>
                <a:srgbClr val="4A9ACC">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8" name="Text Box 32"/>
          <p:cNvSpPr txBox="1">
            <a:spLocks noChangeArrowheads="1"/>
          </p:cNvSpPr>
          <p:nvPr/>
        </p:nvSpPr>
        <p:spPr bwMode="auto">
          <a:xfrm>
            <a:off x="1980562" y="5090943"/>
            <a:ext cx="38801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A9ACC">
                    <a:lumMod val="50000"/>
                  </a:srgbClr>
                </a:solidFill>
                <a:effectLst/>
                <a:uLnTx/>
                <a:uFillTx/>
                <a:latin typeface="Arial"/>
                <a:ea typeface="+mn-ea"/>
                <a:cs typeface="+mn-cs"/>
              </a:rPr>
              <a:t>(2). Cạnh tranh chiến lược các quốc gia, các nước lớn</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Oval 18"/>
          <p:cNvSpPr/>
          <p:nvPr/>
        </p:nvSpPr>
        <p:spPr>
          <a:xfrm>
            <a:off x="3825387" y="2652481"/>
            <a:ext cx="2200492" cy="2212305"/>
          </a:xfrm>
          <a:prstGeom prst="ellipse">
            <a:avLst/>
          </a:prstGeom>
          <a:blipFill>
            <a:blip r:embed="rId3">
              <a:extLst>
                <a:ext uri="{28A0092B-C50C-407E-A947-70E740481C1C}">
                  <a14:useLocalDpi xmlns:a14="http://schemas.microsoft.com/office/drawing/2010/main" val="0"/>
                </a:ext>
              </a:extLst>
            </a:blip>
            <a:srcRect/>
            <a:stretch>
              <a:fillRect l="-42000" r="-42000"/>
            </a:stretch>
          </a:blipFill>
          <a:ln w="5715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0" name="Picture 2" descr="Mô hình toàn cầu hóa của Việt Nam">
            <a:extLst>
              <a:ext uri="{FF2B5EF4-FFF2-40B4-BE49-F238E27FC236}">
                <a16:creationId xmlns:a16="http://schemas.microsoft.com/office/drawing/2014/main" id="{93156EA5-F687-4D75-8276-C3CF9DE6C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732" y="92109"/>
            <a:ext cx="1605659" cy="94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1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25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10"/>
          <p:cNvGrpSpPr>
            <a:grpSpLocks/>
          </p:cNvGrpSpPr>
          <p:nvPr/>
        </p:nvGrpSpPr>
        <p:grpSpPr bwMode="auto">
          <a:xfrm>
            <a:off x="0" y="1160453"/>
            <a:ext cx="8835081" cy="3588968"/>
            <a:chOff x="1728357" y="1304449"/>
            <a:chExt cx="5704549" cy="2129514"/>
          </a:xfrm>
        </p:grpSpPr>
        <p:grpSp>
          <p:nvGrpSpPr>
            <p:cNvPr id="54" name="Group 7"/>
            <p:cNvGrpSpPr>
              <a:grpSpLocks/>
            </p:cNvGrpSpPr>
            <p:nvPr/>
          </p:nvGrpSpPr>
          <p:grpSpPr bwMode="auto">
            <a:xfrm>
              <a:off x="1803761" y="1454698"/>
              <a:ext cx="5629145" cy="1979265"/>
              <a:chOff x="1803761" y="1454698"/>
              <a:chExt cx="5629145" cy="1979265"/>
            </a:xfrm>
          </p:grpSpPr>
          <p:pic>
            <p:nvPicPr>
              <p:cNvPr id="59"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60" name="Rectangle 59"/>
              <p:cNvSpPr/>
              <p:nvPr/>
            </p:nvSpPr>
            <p:spPr>
              <a:xfrm>
                <a:off x="2286492" y="1454698"/>
                <a:ext cx="5146414" cy="1979265"/>
              </a:xfrm>
              <a:prstGeom prst="rect">
                <a:avLst/>
              </a:prstGeom>
              <a:solidFill>
                <a:schemeClr val="accent6">
                  <a:lumMod val="60000"/>
                  <a:lumOff val="40000"/>
                </a:scheme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2415689" y="1560834"/>
                <a:ext cx="4419942" cy="1821272"/>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 name="Group 6"/>
            <p:cNvGrpSpPr>
              <a:grpSpLocks/>
            </p:cNvGrpSpPr>
            <p:nvPr/>
          </p:nvGrpSpPr>
          <p:grpSpPr bwMode="auto">
            <a:xfrm>
              <a:off x="1728357" y="1304449"/>
              <a:ext cx="2001014" cy="1320522"/>
              <a:chOff x="1728357" y="1304449"/>
              <a:chExt cx="2001014" cy="1320522"/>
            </a:xfrm>
          </p:grpSpPr>
          <p:sp>
            <p:nvSpPr>
              <p:cNvPr id="56" name="Right Triangle 55"/>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Right Triangle 56"/>
              <p:cNvSpPr/>
              <p:nvPr/>
            </p:nvSpPr>
            <p:spPr>
              <a:xfrm flipH="1">
                <a:off x="3384881"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Trapezoid 2"/>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74" name="Rectangle 73"/>
          <p:cNvSpPr/>
          <p:nvPr/>
        </p:nvSpPr>
        <p:spPr>
          <a:xfrm>
            <a:off x="1905713" y="1853568"/>
            <a:ext cx="6004321" cy="2677656"/>
          </a:xfrm>
          <a:prstGeom prst="rect">
            <a:avLst/>
          </a:prstGeom>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Times New Roman" panose="02020603050405020304" pitchFamily="18" charset="0"/>
              </a:rPr>
              <a:t>Bảo đảm </a:t>
            </a:r>
            <a:r>
              <a:rPr kumimoji="0" lang="en-US" sz="2400" b="1" i="1" u="sng" strike="noStrike" kern="1200" cap="none" spc="0" normalizeH="0" baseline="0" noProof="0">
                <a:ln>
                  <a:noFill/>
                </a:ln>
                <a:solidFill>
                  <a:srgbClr val="FF0000"/>
                </a:solidFill>
                <a:effectLst/>
                <a:uLnTx/>
                <a:uFillTx/>
                <a:latin typeface="Arial"/>
                <a:ea typeface="+mn-ea"/>
                <a:cs typeface="Times New Roman" panose="02020603050405020304" pitchFamily="18" charset="0"/>
              </a:rPr>
              <a:t>cao nhất </a:t>
            </a:r>
            <a:r>
              <a:rPr kumimoji="0" lang="en-US" sz="2400" b="1" i="0" u="none" strike="noStrike" kern="1200" cap="none" spc="0" normalizeH="0" baseline="0" noProof="0">
                <a:ln>
                  <a:noFill/>
                </a:ln>
                <a:solidFill>
                  <a:srgbClr val="FF0000"/>
                </a:solidFill>
                <a:effectLst/>
                <a:uLnTx/>
                <a:uFillTx/>
                <a:latin typeface="Arial"/>
                <a:ea typeface="+mn-ea"/>
                <a:cs typeface="Times New Roman" panose="02020603050405020304" pitchFamily="18" charset="0"/>
              </a:rPr>
              <a:t>lợi ích tối cao </a:t>
            </a:r>
            <a:r>
              <a:rPr kumimoji="0" lang="en-US" sz="2400" b="1" i="0" u="none" strike="noStrike" kern="1200" cap="none" spc="0" normalizeH="0" baseline="0" noProof="0">
                <a:ln>
                  <a:noFill/>
                </a:ln>
                <a:solidFill>
                  <a:srgbClr val="002060"/>
                </a:solidFill>
                <a:effectLst/>
                <a:uLnTx/>
                <a:uFillTx/>
                <a:latin typeface="Arial"/>
                <a:ea typeface="+mn-ea"/>
                <a:cs typeface="Times New Roman" panose="02020603050405020304" pitchFamily="18" charset="0"/>
              </a:rPr>
              <a:t>của quốc gia – dân tộc trên cơ sở các nguyên tắc cơ bản của luật pháp quốc tế, bình đẳng, cùng có lợi. </a:t>
            </a:r>
            <a:r>
              <a:rPr kumimoji="0" lang="en-US" sz="2400" b="1" i="0" u="none" strike="noStrike" kern="1200" cap="none" spc="0" normalizeH="0" baseline="0" noProof="0">
                <a:ln>
                  <a:noFill/>
                </a:ln>
                <a:solidFill>
                  <a:srgbClr val="002060"/>
                </a:solidFill>
                <a:effectLst/>
                <a:uLnTx/>
                <a:uFillTx/>
                <a:latin typeface="Arial"/>
                <a:ea typeface="+mn-ea"/>
                <a:cs typeface="+mn-cs"/>
              </a:rPr>
              <a:t>Tiếp tục phát triển nhanh và bền vững đất nước; gắn kết chặt chẽ và triển khai đồng bộ các nhiệm vụ.</a:t>
            </a:r>
            <a:endParaRPr kumimoji="0" lang="en-US" sz="2400" b="1"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endParaRPr>
          </a:p>
        </p:txBody>
      </p:sp>
      <p:sp>
        <p:nvSpPr>
          <p:cNvPr id="77" name="Rectangle 76"/>
          <p:cNvSpPr/>
          <p:nvPr/>
        </p:nvSpPr>
        <p:spPr>
          <a:xfrm rot="19126099">
            <a:off x="121577" y="1653514"/>
            <a:ext cx="2740167" cy="76944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Arial"/>
                <a:ea typeface="+mn-ea"/>
                <a:cs typeface="Arial" pitchFamily="34" charset="0"/>
              </a:rPr>
              <a:t>(2). Chiến lược tổng thể phát triển</a:t>
            </a:r>
            <a:endParaRPr kumimoji="0" lang="en-US" sz="2200" b="1" i="0" u="none" strike="noStrike" kern="1200" cap="none" spc="0" normalizeH="0" baseline="0" noProof="0" dirty="0">
              <a:ln>
                <a:noFill/>
              </a:ln>
              <a:solidFill>
                <a:srgbClr val="C00000"/>
              </a:solidFill>
              <a:effectLst/>
              <a:uLnTx/>
              <a:uFillTx/>
              <a:latin typeface="Arial"/>
              <a:ea typeface="+mn-ea"/>
              <a:cs typeface="Arial" pitchFamily="34" charset="0"/>
            </a:endParaRPr>
          </a:p>
        </p:txBody>
      </p:sp>
      <p:pic>
        <p:nvPicPr>
          <p:cNvPr id="80" name="Picture 79"/>
          <p:cNvPicPr>
            <a:picLocks noChangeAspect="1"/>
          </p:cNvPicPr>
          <p:nvPr/>
        </p:nvPicPr>
        <p:blipFill>
          <a:blip r:embed="rId4"/>
          <a:stretch>
            <a:fillRect/>
          </a:stretch>
        </p:blipFill>
        <p:spPr>
          <a:xfrm>
            <a:off x="123824" y="6497637"/>
            <a:ext cx="1898131" cy="217310"/>
          </a:xfrm>
          <a:prstGeom prst="rect">
            <a:avLst/>
          </a:prstGeom>
        </p:spPr>
      </p:pic>
    </p:spTree>
    <p:extLst>
      <p:ext uri="{BB962C8B-B14F-4D97-AF65-F5344CB8AC3E}">
        <p14:creationId xmlns:p14="http://schemas.microsoft.com/office/powerpoint/2010/main" val="164032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25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dissolve">
                                      <p:cBhvr>
                                        <p:cTn id="10"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63773" y="1894535"/>
            <a:ext cx="6517509" cy="3567678"/>
          </a:xfrm>
          <a:ln w="38100" cmpd="sng">
            <a:solidFill>
              <a:srgbClr val="FF0000"/>
            </a:solidFill>
          </a:ln>
        </p:spPr>
        <p:txBody>
          <a:bodyPr>
            <a:noAutofit/>
          </a:bodyPr>
          <a:lstStyle/>
          <a:p>
            <a:pPr algn="ctr" eaLnBrk="1" hangingPunct="1">
              <a:lnSpc>
                <a:spcPct val="120000"/>
              </a:lnSpc>
            </a:pPr>
            <a:r>
              <a:rPr lang="ja-JP" altLang="en-US" sz="3200" b="1" dirty="0">
                <a:solidFill>
                  <a:srgbClr val="000099"/>
                </a:solidFill>
                <a:latin typeface="Arial" panose="020B0604020202020204" pitchFamily="34" charset="0"/>
                <a:ea typeface="ＭＳ Ｐゴシック" charset="0"/>
                <a:cs typeface="Arial" panose="020B0604020202020204" pitchFamily="34" charset="0"/>
              </a:rPr>
              <a:t>“</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Đất</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nước</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đã</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đạt</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được</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những</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thành</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tựu</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to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lớn</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có</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ý</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nghĩa</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lịch</a:t>
            </a:r>
            <a:r>
              <a:rPr lang="en-US" altLang="ja-JP" sz="3200" b="1" i="1" dirty="0">
                <a:solidFill>
                  <a:srgbClr val="FF0000"/>
                </a:solidFill>
                <a:latin typeface="Arial" panose="020B0604020202020204" pitchFamily="34" charset="0"/>
                <a:ea typeface="ＭＳ Ｐゴシック" charset="0"/>
                <a:cs typeface="Arial" panose="020B0604020202020204" pitchFamily="34" charset="0"/>
              </a:rPr>
              <a:t> </a:t>
            </a:r>
            <a:r>
              <a:rPr lang="en-US" altLang="ja-JP" sz="3200" b="1" i="1" dirty="0" err="1">
                <a:solidFill>
                  <a:srgbClr val="FF0000"/>
                </a:solidFill>
                <a:latin typeface="Arial" panose="020B0604020202020204" pitchFamily="34" charset="0"/>
                <a:ea typeface="ＭＳ Ｐゴシック" charset="0"/>
                <a:cs typeface="Arial" panose="020B0604020202020204" pitchFamily="34" charset="0"/>
              </a:rPr>
              <a:t>sử</a:t>
            </a:r>
            <a:r>
              <a:rPr lang="en-US" altLang="ja-JP" sz="3200" b="1" dirty="0">
                <a:solidFill>
                  <a:srgbClr val="FF0000"/>
                </a:solidFill>
                <a:latin typeface="Arial" panose="020B0604020202020204" pitchFamily="34" charset="0"/>
                <a:ea typeface="ＭＳ Ｐゴシック" charset="0"/>
                <a:cs typeface="Arial" panose="020B0604020202020204" pitchFamily="34" charset="0"/>
              </a:rPr>
              <a:t>,</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phát</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triển</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mạnh</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mẽ</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toàn</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diện</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so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với</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những</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năm</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trước</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đổi</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 </a:t>
            </a:r>
            <a:r>
              <a:rPr lang="en-US" altLang="ja-JP" sz="3200" b="1" dirty="0" err="1">
                <a:solidFill>
                  <a:srgbClr val="000099"/>
                </a:solidFill>
                <a:latin typeface="Arial" panose="020B0604020202020204" pitchFamily="34" charset="0"/>
                <a:ea typeface="ＭＳ Ｐゴシック" charset="0"/>
                <a:cs typeface="Arial" panose="020B0604020202020204" pitchFamily="34" charset="0"/>
              </a:rPr>
              <a:t>mới</a:t>
            </a:r>
            <a:r>
              <a:rPr lang="en-US" altLang="ja-JP" sz="3200" b="1" dirty="0">
                <a:solidFill>
                  <a:srgbClr val="000099"/>
                </a:solidFill>
                <a:latin typeface="Arial" panose="020B0604020202020204" pitchFamily="34" charset="0"/>
                <a:ea typeface="ＭＳ Ｐゴシック" charset="0"/>
                <a:cs typeface="Arial" panose="020B0604020202020204" pitchFamily="34" charset="0"/>
              </a:rPr>
              <a:t>”</a:t>
            </a:r>
            <a:endParaRPr lang="en-US" sz="3200" b="1" dirty="0">
              <a:solidFill>
                <a:srgbClr val="000099"/>
              </a:solidFill>
              <a:latin typeface="Arial" panose="020B0604020202020204" pitchFamily="34" charset="0"/>
              <a:ea typeface="ＭＳ Ｐゴシック" charset="0"/>
              <a:cs typeface="Arial" panose="020B0604020202020204" pitchFamily="34" charset="0"/>
            </a:endParaRPr>
          </a:p>
        </p:txBody>
      </p:sp>
      <p:sp>
        <p:nvSpPr>
          <p:cNvPr id="47106" name="Content Placeholder 2"/>
          <p:cNvSpPr>
            <a:spLocks noGrp="1"/>
          </p:cNvSpPr>
          <p:nvPr>
            <p:ph idx="1"/>
          </p:nvPr>
        </p:nvSpPr>
        <p:spPr>
          <a:xfrm>
            <a:off x="4299045" y="116459"/>
            <a:ext cx="3733801" cy="1279328"/>
          </a:xfrm>
          <a:ln>
            <a:solidFill>
              <a:srgbClr val="0000FF"/>
            </a:solidFill>
          </a:ln>
        </p:spPr>
        <p:txBody>
          <a:bodyPr>
            <a:normAutofit fontScale="55000" lnSpcReduction="20000"/>
          </a:bodyPr>
          <a:lstStyle/>
          <a:p>
            <a:pPr marL="0" indent="0" algn="ctr">
              <a:lnSpc>
                <a:spcPct val="160000"/>
              </a:lnSpc>
              <a:buNone/>
            </a:pPr>
            <a:r>
              <a:rPr lang="en-US" sz="4000" b="1">
                <a:solidFill>
                  <a:schemeClr val="bg1"/>
                </a:solidFill>
                <a:latin typeface="Arial" panose="020B0604020202020204" pitchFamily="34" charset="0"/>
                <a:ea typeface="ＭＳ Ｐゴシック" charset="0"/>
                <a:cs typeface="Arial" panose="020B0604020202020204" pitchFamily="34" charset="0"/>
              </a:rPr>
              <a:t>3. Thực tiễn và tình hình</a:t>
            </a:r>
          </a:p>
          <a:p>
            <a:pPr marL="0" indent="0" algn="ctr">
              <a:lnSpc>
                <a:spcPct val="160000"/>
              </a:lnSpc>
              <a:buNone/>
            </a:pPr>
            <a:r>
              <a:rPr lang="en-US" sz="4000" b="1">
                <a:solidFill>
                  <a:srgbClr val="000099"/>
                </a:solidFill>
                <a:latin typeface="Arial" panose="020B0604020202020204" pitchFamily="34" charset="0"/>
                <a:ea typeface="ＭＳ Ｐゴシック" charset="0"/>
                <a:cs typeface="Arial" panose="020B0604020202020204" pitchFamily="34" charset="0"/>
              </a:rPr>
              <a:t>Đất nước</a:t>
            </a:r>
            <a:endParaRPr lang="en-US" sz="4000" b="1" dirty="0">
              <a:solidFill>
                <a:srgbClr val="000099"/>
              </a:solidFill>
              <a:latin typeface="Arial" panose="020B0604020202020204" pitchFamily="34" charset="0"/>
              <a:ea typeface="ＭＳ Ｐゴシック" charset="0"/>
              <a:cs typeface="Arial" panose="020B0604020202020204" pitchFamily="34" charset="0"/>
            </a:endParaRPr>
          </a:p>
        </p:txBody>
      </p:sp>
      <p:pic>
        <p:nvPicPr>
          <p:cNvPr id="6" name="Picture 2" descr="D:\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33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81282" y="1395787"/>
            <a:ext cx="2462718" cy="1912903"/>
          </a:xfrm>
          <a:prstGeom prst="rect">
            <a:avLst/>
          </a:prstGeom>
        </p:spPr>
      </p:pic>
    </p:spTree>
    <p:extLst>
      <p:ext uri="{BB962C8B-B14F-4D97-AF65-F5344CB8AC3E}">
        <p14:creationId xmlns:p14="http://schemas.microsoft.com/office/powerpoint/2010/main" val="7810872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1" Type="http://schemas.openxmlformats.org/officeDocument/2006/relationships/image" Target="../media/image23.jpeg"/></Relationships>
</file>

<file path=ppt/theme/_rels/theme12.xml.rels><?xml version="1.0" encoding="UTF-8" standalone="yes"?>
<Relationships xmlns="http://schemas.openxmlformats.org/package/2006/relationships"><Relationship Id="rId1" Type="http://schemas.openxmlformats.org/officeDocument/2006/relationships/image" Target="../media/image24.jpeg"/></Relationships>
</file>

<file path=ppt/theme/_rels/theme16.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437TGp_bizpeople_light_ani">
  <a:themeElements>
    <a:clrScheme name="437TGp_bizpeople_light_ani 1">
      <a:dk1>
        <a:srgbClr val="30311D"/>
      </a:dk1>
      <a:lt1>
        <a:srgbClr val="FFFFFF"/>
      </a:lt1>
      <a:dk2>
        <a:srgbClr val="003366"/>
      </a:dk2>
      <a:lt2>
        <a:srgbClr val="DDDDDD"/>
      </a:lt2>
      <a:accent1>
        <a:srgbClr val="7E52CC"/>
      </a:accent1>
      <a:accent2>
        <a:srgbClr val="4A9ACC"/>
      </a:accent2>
      <a:accent3>
        <a:srgbClr val="FFFFFF"/>
      </a:accent3>
      <a:accent4>
        <a:srgbClr val="272817"/>
      </a:accent4>
      <a:accent5>
        <a:srgbClr val="C0B3E2"/>
      </a:accent5>
      <a:accent6>
        <a:srgbClr val="428BB9"/>
      </a:accent6>
      <a:hlink>
        <a:srgbClr val="4582A7"/>
      </a:hlink>
      <a:folHlink>
        <a:srgbClr val="B2AF7A"/>
      </a:folHlink>
    </a:clrScheme>
    <a:fontScheme name="437TGp_bizpeople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857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rgbClr val="080808">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857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rgbClr val="080808">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437TGp_bizpeople_light_ani 1">
        <a:dk1>
          <a:srgbClr val="30311D"/>
        </a:dk1>
        <a:lt1>
          <a:srgbClr val="FFFFFF"/>
        </a:lt1>
        <a:dk2>
          <a:srgbClr val="003366"/>
        </a:dk2>
        <a:lt2>
          <a:srgbClr val="DDDDDD"/>
        </a:lt2>
        <a:accent1>
          <a:srgbClr val="7E52CC"/>
        </a:accent1>
        <a:accent2>
          <a:srgbClr val="4A9ACC"/>
        </a:accent2>
        <a:accent3>
          <a:srgbClr val="FFFFFF"/>
        </a:accent3>
        <a:accent4>
          <a:srgbClr val="272817"/>
        </a:accent4>
        <a:accent5>
          <a:srgbClr val="C0B3E2"/>
        </a:accent5>
        <a:accent6>
          <a:srgbClr val="428BB9"/>
        </a:accent6>
        <a:hlink>
          <a:srgbClr val="4582A7"/>
        </a:hlink>
        <a:folHlink>
          <a:srgbClr val="B2AF7A"/>
        </a:folHlink>
      </a:clrScheme>
      <a:clrMap bg1="lt1" tx1="dk1" bg2="lt2" tx2="dk2" accent1="accent1" accent2="accent2" accent3="accent3" accent4="accent4" accent5="accent5" accent6="accent6" hlink="hlink" folHlink="folHlink"/>
    </a:extraClrScheme>
    <a:extraClrScheme>
      <a:clrScheme name="437TGp_bizpeople_light_ani 2">
        <a:dk1>
          <a:srgbClr val="000000"/>
        </a:dk1>
        <a:lt1>
          <a:srgbClr val="FFFFFF"/>
        </a:lt1>
        <a:dk2>
          <a:srgbClr val="702424"/>
        </a:dk2>
        <a:lt2>
          <a:srgbClr val="C0C0C0"/>
        </a:lt2>
        <a:accent1>
          <a:srgbClr val="54BBBE"/>
        </a:accent1>
        <a:accent2>
          <a:srgbClr val="E49514"/>
        </a:accent2>
        <a:accent3>
          <a:srgbClr val="FFFFFF"/>
        </a:accent3>
        <a:accent4>
          <a:srgbClr val="000000"/>
        </a:accent4>
        <a:accent5>
          <a:srgbClr val="B3DADB"/>
        </a:accent5>
        <a:accent6>
          <a:srgbClr val="CF8711"/>
        </a:accent6>
        <a:hlink>
          <a:srgbClr val="6C9A42"/>
        </a:hlink>
        <a:folHlink>
          <a:srgbClr val="82ABBE"/>
        </a:folHlink>
      </a:clrScheme>
      <a:clrMap bg1="lt1" tx1="dk1" bg2="lt2" tx2="dk2" accent1="accent1" accent2="accent2" accent3="accent3" accent4="accent4" accent5="accent5" accent6="accent6" hlink="hlink" folHlink="folHlink"/>
    </a:extraClrScheme>
    <a:extraClrScheme>
      <a:clrScheme name="437TGp_bizpeople_light_ani 3">
        <a:dk1>
          <a:srgbClr val="003366"/>
        </a:dk1>
        <a:lt1>
          <a:srgbClr val="FFFFFF"/>
        </a:lt1>
        <a:dk2>
          <a:srgbClr val="000000"/>
        </a:dk2>
        <a:lt2>
          <a:srgbClr val="DDDDDD"/>
        </a:lt2>
        <a:accent1>
          <a:srgbClr val="438ACB"/>
        </a:accent1>
        <a:accent2>
          <a:srgbClr val="32A287"/>
        </a:accent2>
        <a:accent3>
          <a:srgbClr val="FFFFFF"/>
        </a:accent3>
        <a:accent4>
          <a:srgbClr val="002A56"/>
        </a:accent4>
        <a:accent5>
          <a:srgbClr val="B0C4E2"/>
        </a:accent5>
        <a:accent6>
          <a:srgbClr val="2C927A"/>
        </a:accent6>
        <a:hlink>
          <a:srgbClr val="729943"/>
        </a:hlink>
        <a:folHlink>
          <a:srgbClr val="82B4B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74TGp_natural_light">
  <a:themeElements>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Theme 3">
      <a:dk1>
        <a:srgbClr val="000000"/>
      </a:dk1>
      <a:lt1>
        <a:srgbClr val="FFFFFF"/>
      </a:lt1>
      <a:dk2>
        <a:srgbClr val="8B1111"/>
      </a:dk2>
      <a:lt2>
        <a:srgbClr val="C0C0C0"/>
      </a:lt2>
      <a:accent1>
        <a:srgbClr val="A0C6F8"/>
      </a:accent1>
      <a:accent2>
        <a:srgbClr val="14CAEE"/>
      </a:accent2>
      <a:accent3>
        <a:srgbClr val="FFFFFF"/>
      </a:accent3>
      <a:accent4>
        <a:srgbClr val="000000"/>
      </a:accent4>
      <a:accent5>
        <a:srgbClr val="CDDFFB"/>
      </a:accent5>
      <a:accent6>
        <a:srgbClr val="11B7D8"/>
      </a:accent6>
      <a:hlink>
        <a:srgbClr val="8963E9"/>
      </a:hlink>
      <a:folHlink>
        <a:srgbClr val="3067B8"/>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3399"/>
        </a:dk2>
        <a:lt2>
          <a:srgbClr val="C0C0C0"/>
        </a:lt2>
        <a:accent1>
          <a:srgbClr val="4EA7EA"/>
        </a:accent1>
        <a:accent2>
          <a:srgbClr val="93C052"/>
        </a:accent2>
        <a:accent3>
          <a:srgbClr val="FFFFFF"/>
        </a:accent3>
        <a:accent4>
          <a:srgbClr val="000000"/>
        </a:accent4>
        <a:accent5>
          <a:srgbClr val="B2D0F3"/>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24458"/>
        </a:dk2>
        <a:lt2>
          <a:srgbClr val="C0C0C0"/>
        </a:lt2>
        <a:accent1>
          <a:srgbClr val="76CA2A"/>
        </a:accent1>
        <a:accent2>
          <a:srgbClr val="E5772D"/>
        </a:accent2>
        <a:accent3>
          <a:srgbClr val="FFFFFF"/>
        </a:accent3>
        <a:accent4>
          <a:srgbClr val="000000"/>
        </a:accent4>
        <a:accent5>
          <a:srgbClr val="BDE1AC"/>
        </a:accent5>
        <a:accent6>
          <a:srgbClr val="CF6B28"/>
        </a:accent6>
        <a:hlink>
          <a:srgbClr val="6321AB"/>
        </a:hlink>
        <a:folHlink>
          <a:srgbClr val="2854D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8B1111"/>
        </a:dk2>
        <a:lt2>
          <a:srgbClr val="C0C0C0"/>
        </a:lt2>
        <a:accent1>
          <a:srgbClr val="A0C6F8"/>
        </a:accent1>
        <a:accent2>
          <a:srgbClr val="14CAEE"/>
        </a:accent2>
        <a:accent3>
          <a:srgbClr val="FFFFFF"/>
        </a:accent3>
        <a:accent4>
          <a:srgbClr val="000000"/>
        </a:accent4>
        <a:accent5>
          <a:srgbClr val="CDDFFB"/>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574TGp_natural_light">
  <a:themeElements>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Rh_027_natural">
  <a:themeElements>
    <a:clrScheme name="Rh_027_natural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fontScheme name="Rh_027_natu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accent2"/>
            </a:gs>
            <a:gs pos="100000">
              <a:schemeClr val="accent2">
                <a:gamma/>
                <a:tint val="73725"/>
                <a:invGamma/>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accent2"/>
            </a:gs>
            <a:gs pos="100000">
              <a:schemeClr val="accent2">
                <a:gamma/>
                <a:tint val="73725"/>
                <a:invGamma/>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h_027_natural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clrMap bg1="lt1" tx1="dk1" bg2="lt2" tx2="dk2" accent1="accent1" accent2="accent2" accent3="accent3" accent4="accent4" accent5="accent5" accent6="accent6" hlink="hlink" folHlink="folHlink"/>
    </a:extraClrScheme>
    <a:extraClrScheme>
      <a:clrScheme name="Rh_027_natural 2">
        <a:dk1>
          <a:srgbClr val="1C1C1C"/>
        </a:dk1>
        <a:lt1>
          <a:srgbClr val="FFFFFF"/>
        </a:lt1>
        <a:dk2>
          <a:srgbClr val="080808"/>
        </a:dk2>
        <a:lt2>
          <a:srgbClr val="DDDDDD"/>
        </a:lt2>
        <a:accent1>
          <a:srgbClr val="25A757"/>
        </a:accent1>
        <a:accent2>
          <a:srgbClr val="8DA955"/>
        </a:accent2>
        <a:accent3>
          <a:srgbClr val="FFFFFF"/>
        </a:accent3>
        <a:accent4>
          <a:srgbClr val="161616"/>
        </a:accent4>
        <a:accent5>
          <a:srgbClr val="ACD0B4"/>
        </a:accent5>
        <a:accent6>
          <a:srgbClr val="7F994C"/>
        </a:accent6>
        <a:hlink>
          <a:srgbClr val="D5B35D"/>
        </a:hlink>
        <a:folHlink>
          <a:srgbClr val="B86A2A"/>
        </a:folHlink>
      </a:clrScheme>
      <a:clrMap bg1="lt1" tx1="dk1" bg2="lt2" tx2="dk2" accent1="accent1" accent2="accent2" accent3="accent3" accent4="accent4" accent5="accent5" accent6="accent6" hlink="hlink" folHlink="folHlink"/>
    </a:extraClrScheme>
    <a:extraClrScheme>
      <a:clrScheme name="Rh_027_natural 3">
        <a:dk1>
          <a:srgbClr val="1C1C1C"/>
        </a:dk1>
        <a:lt1>
          <a:srgbClr val="FFFFFF"/>
        </a:lt1>
        <a:dk2>
          <a:srgbClr val="080808"/>
        </a:dk2>
        <a:lt2>
          <a:srgbClr val="DDDDDD"/>
        </a:lt2>
        <a:accent1>
          <a:srgbClr val="EFC119"/>
        </a:accent1>
        <a:accent2>
          <a:srgbClr val="8CCF49"/>
        </a:accent2>
        <a:accent3>
          <a:srgbClr val="FFFFFF"/>
        </a:accent3>
        <a:accent4>
          <a:srgbClr val="161616"/>
        </a:accent4>
        <a:accent5>
          <a:srgbClr val="F6DDAB"/>
        </a:accent5>
        <a:accent6>
          <a:srgbClr val="7EBB41"/>
        </a:accent6>
        <a:hlink>
          <a:srgbClr val="74D3FE"/>
        </a:hlink>
        <a:folHlink>
          <a:srgbClr val="3075A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sample">
  <a:themeElements>
    <a:clrScheme name="sample 3">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CCCC00"/>
        </a:hlink>
        <a:folHlink>
          <a:srgbClr val="6D50CA"/>
        </a:folHlink>
      </a:clrScheme>
      <a:clrMap bg1="lt1" tx1="dk1" bg2="lt2" tx2="dk2" accent1="accent1" accent2="accent2" accent3="accent3" accent4="accent4" accent5="accent5" accent6="accent6" hlink="hlink" folHlink="folHlink"/>
    </a:extraClrScheme>
    <a:extraClrScheme>
      <a:clrScheme name="sample 2">
        <a:dk1>
          <a:srgbClr val="25095D"/>
        </a:dk1>
        <a:lt1>
          <a:srgbClr val="FFFFFF"/>
        </a:lt1>
        <a:dk2>
          <a:srgbClr val="A1537C"/>
        </a:dk2>
        <a:lt2>
          <a:srgbClr val="B2B2B2"/>
        </a:lt2>
        <a:accent1>
          <a:srgbClr val="AF8ADC"/>
        </a:accent1>
        <a:accent2>
          <a:srgbClr val="60A065"/>
        </a:accent2>
        <a:accent3>
          <a:srgbClr val="FFFFFF"/>
        </a:accent3>
        <a:accent4>
          <a:srgbClr val="1E064E"/>
        </a:accent4>
        <a:accent5>
          <a:srgbClr val="D4C4EB"/>
        </a:accent5>
        <a:accent6>
          <a:srgbClr val="56915B"/>
        </a:accent6>
        <a:hlink>
          <a:srgbClr val="8DAED9"/>
        </a:hlink>
        <a:folHlink>
          <a:srgbClr val="5974C1"/>
        </a:folHlink>
      </a:clrScheme>
      <a:clrMap bg1="lt1" tx1="dk1" bg2="lt2" tx2="dk2" accent1="accent1" accent2="accent2" accent3="accent3" accent4="accent4" accent5="accent5" accent6="accent6" hlink="hlink" folHlink="folHlink"/>
    </a:extraClrScheme>
    <a:extraClrScheme>
      <a:clrScheme name="sample 3">
        <a:dk1>
          <a:srgbClr val="2B166E"/>
        </a:dk1>
        <a:lt1>
          <a:srgbClr val="FFFFFF"/>
        </a:lt1>
        <a:dk2>
          <a:srgbClr val="1640B6"/>
        </a:dk2>
        <a:lt2>
          <a:srgbClr val="B2B2B2"/>
        </a:lt2>
        <a:accent1>
          <a:srgbClr val="48BDEC"/>
        </a:accent1>
        <a:accent2>
          <a:srgbClr val="EB984D"/>
        </a:accent2>
        <a:accent3>
          <a:srgbClr val="FFFFFF"/>
        </a:accent3>
        <a:accent4>
          <a:srgbClr val="23115D"/>
        </a:accent4>
        <a:accent5>
          <a:srgbClr val="B1DBF4"/>
        </a:accent5>
        <a:accent6>
          <a:srgbClr val="D58945"/>
        </a:accent6>
        <a:hlink>
          <a:srgbClr val="339966"/>
        </a:hlink>
        <a:folHlink>
          <a:srgbClr val="7E88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ample">
  <a:themeElements>
    <a:clrScheme name="sample 2">
      <a:dk1>
        <a:srgbClr val="113F71"/>
      </a:dk1>
      <a:lt1>
        <a:srgbClr val="FFFFFF"/>
      </a:lt1>
      <a:dk2>
        <a:srgbClr val="000000"/>
      </a:dk2>
      <a:lt2>
        <a:srgbClr val="C1D1D3"/>
      </a:lt2>
      <a:accent1>
        <a:srgbClr val="2D7ACF"/>
      </a:accent1>
      <a:accent2>
        <a:srgbClr val="99CC00"/>
      </a:accent2>
      <a:accent3>
        <a:srgbClr val="FFFFFF"/>
      </a:accent3>
      <a:accent4>
        <a:srgbClr val="0D345F"/>
      </a:accent4>
      <a:accent5>
        <a:srgbClr val="ADBEE4"/>
      </a:accent5>
      <a:accent6>
        <a:srgbClr val="8AB900"/>
      </a:accent6>
      <a:hlink>
        <a:srgbClr val="5AABCC"/>
      </a:hlink>
      <a:folHlink>
        <a:srgbClr val="BD9E61"/>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1F52C0"/>
        </a:dk1>
        <a:lt1>
          <a:srgbClr val="FFFFFF"/>
        </a:lt1>
        <a:dk2>
          <a:srgbClr val="000000"/>
        </a:dk2>
        <a:lt2>
          <a:srgbClr val="D6E1E2"/>
        </a:lt2>
        <a:accent1>
          <a:srgbClr val="E38B55"/>
        </a:accent1>
        <a:accent2>
          <a:srgbClr val="CB81D5"/>
        </a:accent2>
        <a:accent3>
          <a:srgbClr val="FFFFFF"/>
        </a:accent3>
        <a:accent4>
          <a:srgbClr val="1945A4"/>
        </a:accent4>
        <a:accent5>
          <a:srgbClr val="EFC4B4"/>
        </a:accent5>
        <a:accent6>
          <a:srgbClr val="B874C1"/>
        </a:accent6>
        <a:hlink>
          <a:srgbClr val="705FC3"/>
        </a:hlink>
        <a:folHlink>
          <a:srgbClr val="83A6A7"/>
        </a:folHlink>
      </a:clrScheme>
      <a:clrMap bg1="lt1" tx1="dk1" bg2="lt2" tx2="dk2" accent1="accent1" accent2="accent2" accent3="accent3" accent4="accent4" accent5="accent5" accent6="accent6" hlink="hlink" folHlink="folHlink"/>
    </a:extraClrScheme>
    <a:extraClrScheme>
      <a:clrScheme name="sample 2">
        <a:dk1>
          <a:srgbClr val="113F71"/>
        </a:dk1>
        <a:lt1>
          <a:srgbClr val="FFFFFF"/>
        </a:lt1>
        <a:dk2>
          <a:srgbClr val="000000"/>
        </a:dk2>
        <a:lt2>
          <a:srgbClr val="C1D1D3"/>
        </a:lt2>
        <a:accent1>
          <a:srgbClr val="2D7ACF"/>
        </a:accent1>
        <a:accent2>
          <a:srgbClr val="99CC00"/>
        </a:accent2>
        <a:accent3>
          <a:srgbClr val="FFFFFF"/>
        </a:accent3>
        <a:accent4>
          <a:srgbClr val="0D345F"/>
        </a:accent4>
        <a:accent5>
          <a:srgbClr val="ADBEE4"/>
        </a:accent5>
        <a:accent6>
          <a:srgbClr val="8AB900"/>
        </a:accent6>
        <a:hlink>
          <a:srgbClr val="5AABCC"/>
        </a:hlink>
        <a:folHlink>
          <a:srgbClr val="BD9E61"/>
        </a:folHlink>
      </a:clrScheme>
      <a:clrMap bg1="lt1" tx1="dk1" bg2="lt2" tx2="dk2" accent1="accent1" accent2="accent2" accent3="accent3" accent4="accent4" accent5="accent5" accent6="accent6" hlink="hlink" folHlink="folHlink"/>
    </a:extraClrScheme>
    <a:extraClrScheme>
      <a:clrScheme name="sample 3">
        <a:dk1>
          <a:srgbClr val="1F2163"/>
        </a:dk1>
        <a:lt1>
          <a:srgbClr val="FFFFFF"/>
        </a:lt1>
        <a:dk2>
          <a:srgbClr val="000000"/>
        </a:dk2>
        <a:lt2>
          <a:srgbClr val="CCD8DA"/>
        </a:lt2>
        <a:accent1>
          <a:srgbClr val="4067CA"/>
        </a:accent1>
        <a:accent2>
          <a:srgbClr val="00B4B0"/>
        </a:accent2>
        <a:accent3>
          <a:srgbClr val="FFFFFF"/>
        </a:accent3>
        <a:accent4>
          <a:srgbClr val="191B53"/>
        </a:accent4>
        <a:accent5>
          <a:srgbClr val="AFB8E1"/>
        </a:accent5>
        <a:accent6>
          <a:srgbClr val="00A39F"/>
        </a:accent6>
        <a:hlink>
          <a:srgbClr val="6DB1DF"/>
        </a:hlink>
        <a:folHlink>
          <a:srgbClr val="9292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8.xml><?xml version="1.0" encoding="utf-8"?>
<a:theme xmlns:a="http://schemas.openxmlformats.org/drawingml/2006/main" name="1_574TGp_natural_light">
  <a:themeElements>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h_027_natural">
  <a:themeElements>
    <a:clrScheme name="Rh_027_natural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fontScheme name="Rh_027_natu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accent2"/>
            </a:gs>
            <a:gs pos="100000">
              <a:schemeClr val="accent2">
                <a:gamma/>
                <a:tint val="73725"/>
                <a:invGamma/>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accent2"/>
            </a:gs>
            <a:gs pos="100000">
              <a:schemeClr val="accent2">
                <a:gamma/>
                <a:tint val="73725"/>
                <a:invGamma/>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h_027_natural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clrMap bg1="lt1" tx1="dk1" bg2="lt2" tx2="dk2" accent1="accent1" accent2="accent2" accent3="accent3" accent4="accent4" accent5="accent5" accent6="accent6" hlink="hlink" folHlink="folHlink"/>
    </a:extraClrScheme>
    <a:extraClrScheme>
      <a:clrScheme name="Rh_027_natural 2">
        <a:dk1>
          <a:srgbClr val="1C1C1C"/>
        </a:dk1>
        <a:lt1>
          <a:srgbClr val="FFFFFF"/>
        </a:lt1>
        <a:dk2>
          <a:srgbClr val="080808"/>
        </a:dk2>
        <a:lt2>
          <a:srgbClr val="DDDDDD"/>
        </a:lt2>
        <a:accent1>
          <a:srgbClr val="25A757"/>
        </a:accent1>
        <a:accent2>
          <a:srgbClr val="8DA955"/>
        </a:accent2>
        <a:accent3>
          <a:srgbClr val="FFFFFF"/>
        </a:accent3>
        <a:accent4>
          <a:srgbClr val="161616"/>
        </a:accent4>
        <a:accent5>
          <a:srgbClr val="ACD0B4"/>
        </a:accent5>
        <a:accent6>
          <a:srgbClr val="7F994C"/>
        </a:accent6>
        <a:hlink>
          <a:srgbClr val="D5B35D"/>
        </a:hlink>
        <a:folHlink>
          <a:srgbClr val="B86A2A"/>
        </a:folHlink>
      </a:clrScheme>
      <a:clrMap bg1="lt1" tx1="dk1" bg2="lt2" tx2="dk2" accent1="accent1" accent2="accent2" accent3="accent3" accent4="accent4" accent5="accent5" accent6="accent6" hlink="hlink" folHlink="folHlink"/>
    </a:extraClrScheme>
    <a:extraClrScheme>
      <a:clrScheme name="Rh_027_natural 3">
        <a:dk1>
          <a:srgbClr val="1C1C1C"/>
        </a:dk1>
        <a:lt1>
          <a:srgbClr val="FFFFFF"/>
        </a:lt1>
        <a:dk2>
          <a:srgbClr val="080808"/>
        </a:dk2>
        <a:lt2>
          <a:srgbClr val="DDDDDD"/>
        </a:lt2>
        <a:accent1>
          <a:srgbClr val="EFC119"/>
        </a:accent1>
        <a:accent2>
          <a:srgbClr val="8CCF49"/>
        </a:accent2>
        <a:accent3>
          <a:srgbClr val="FFFFFF"/>
        </a:accent3>
        <a:accent4>
          <a:srgbClr val="161616"/>
        </a:accent4>
        <a:accent5>
          <a:srgbClr val="F6DDAB"/>
        </a:accent5>
        <a:accent6>
          <a:srgbClr val="7EBB41"/>
        </a:accent6>
        <a:hlink>
          <a:srgbClr val="74D3FE"/>
        </a:hlink>
        <a:folHlink>
          <a:srgbClr val="3075A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1337</TotalTime>
  <Words>5315</Words>
  <Application>Microsoft Office PowerPoint</Application>
  <PresentationFormat>On-screen Show (4:3)</PresentationFormat>
  <Paragraphs>396</Paragraphs>
  <Slides>52</Slides>
  <Notes>52</Notes>
  <HiddenSlides>0</HiddenSlides>
  <MMClips>0</MMClips>
  <ScaleCrop>false</ScaleCrop>
  <HeadingPairs>
    <vt:vector size="8" baseType="variant">
      <vt:variant>
        <vt:lpstr>Fonts Used</vt:lpstr>
      </vt:variant>
      <vt:variant>
        <vt:i4>14</vt:i4>
      </vt:variant>
      <vt:variant>
        <vt:lpstr>Theme</vt:lpstr>
      </vt:variant>
      <vt:variant>
        <vt:i4>20</vt:i4>
      </vt:variant>
      <vt:variant>
        <vt:lpstr>Embedded OLE Servers</vt:lpstr>
      </vt:variant>
      <vt:variant>
        <vt:i4>1</vt:i4>
      </vt:variant>
      <vt:variant>
        <vt:lpstr>Slide Titles</vt:lpstr>
      </vt:variant>
      <vt:variant>
        <vt:i4>52</vt:i4>
      </vt:variant>
    </vt:vector>
  </HeadingPairs>
  <TitlesOfParts>
    <vt:vector size="87" baseType="lpstr">
      <vt:lpstr>ＭＳ Ｐゴシック</vt:lpstr>
      <vt:lpstr>宋体</vt:lpstr>
      <vt:lpstr>Arial</vt:lpstr>
      <vt:lpstr>Arial Black</vt:lpstr>
      <vt:lpstr>Calibri</vt:lpstr>
      <vt:lpstr>Calibri Light</vt:lpstr>
      <vt:lpstr>Cambria</vt:lpstr>
      <vt:lpstr>Century Gothic</vt:lpstr>
      <vt:lpstr>Courier New</vt:lpstr>
      <vt:lpstr>News Gothic MT</vt:lpstr>
      <vt:lpstr>Times New Roman</vt:lpstr>
      <vt:lpstr>Verdana</vt:lpstr>
      <vt:lpstr>Wingdings</vt:lpstr>
      <vt:lpstr>Wingdings 2</vt:lpstr>
      <vt:lpstr>1_437TGp_bizpeople_light_ani</vt:lpstr>
      <vt:lpstr>5_Office Theme</vt:lpstr>
      <vt:lpstr>1_Office Theme</vt:lpstr>
      <vt:lpstr>5_sample</vt:lpstr>
      <vt:lpstr>1_sample</vt:lpstr>
      <vt:lpstr>2_Office Theme</vt:lpstr>
      <vt:lpstr>Retrospect</vt:lpstr>
      <vt:lpstr>1_574TGp_natural_light</vt:lpstr>
      <vt:lpstr>Rh_027_natural</vt:lpstr>
      <vt:lpstr>574TGp_natural_light</vt:lpstr>
      <vt:lpstr>Breeze</vt:lpstr>
      <vt:lpstr>2_Austin</vt:lpstr>
      <vt:lpstr>4_Office Theme</vt:lpstr>
      <vt:lpstr>11_Office Theme</vt:lpstr>
      <vt:lpstr>3_Office Theme</vt:lpstr>
      <vt:lpstr>2_574TGp_natural_light</vt:lpstr>
      <vt:lpstr>10_Office Theme</vt:lpstr>
      <vt:lpstr>2_Rh_027_natural</vt:lpstr>
      <vt:lpstr>13_Office Theme</vt:lpstr>
      <vt:lpstr>12_Office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“Đất nước đã đạt được những thành tựu to lớn, có ý nghĩa lịch sử, phát triển mạnh mẽ, toàn diện so với những năm trước đổi mới”</vt:lpstr>
      <vt:lpstr>Đất nước phát triển chưa bền vững. Năng suất lao động, trình độ phát triển, chất lượng, hiệu quả, sức cạnh tranh của nền kinh tế còn thấp.  Trong xây dựng, phát triển, quản lý văn hóa, xã hội còn hạn chế, bất cập. Một bộ phận nhân dân chưa thụ hưởng đầy đủ, công bằng thành quả công cuộc đổi mới…Bốn nguy cơ, trong đó nguy cơ tụt hậu còn luôn hiện hữu…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định hướng xây nền văn hóa mới</vt:lpstr>
      <vt:lpstr>PowerPoint Presentation</vt:lpstr>
      <vt:lpstr>PowerPoint Presentation</vt:lpstr>
      <vt:lpstr>PowerPoint Presentation</vt:lpstr>
      <vt:lpstr>PowerPoint Presentation</vt:lpstr>
      <vt:lpstr>PowerPoint Presentation</vt:lpstr>
      <vt:lpstr>PowerPoint Presentation</vt:lpstr>
      <vt:lpstr>Mục tiêu xây dựng và phát huy giá trị con người</vt:lpstr>
      <vt:lpstr>PowerPoint Presentation</vt:lpstr>
      <vt:lpstr>PowerPoint Presentation</vt:lpstr>
      <vt:lpstr>HỆ GIÁ TRỊ VĂN HOÁ</vt:lpstr>
      <vt:lpstr>HỆ GIÁ TRỊ QUỐC GIA</vt:lpstr>
      <vt:lpstr>HỆ GIÁ TRỊ GIA ĐÌNH VN</vt:lpstr>
      <vt:lpstr>CHUẨN MỰC CON NGƯỜI VN</vt:lpstr>
      <vt:lpstr>PowerPoint Presentation</vt:lpstr>
      <vt:lpstr>PowerPoint Presentation</vt:lpstr>
      <vt:lpstr>PowerPoint Presentation</vt:lpstr>
      <vt:lpstr>Yếu tố cấu thành Không gian Văn hóa</vt:lpstr>
      <vt:lpstr>PowerPoint Presentation</vt:lpstr>
      <vt:lpstr>PowerPoint Presentation</vt:lpstr>
      <vt:lpstr>Cán bộ, đảng viên, đoàn viên, hội viên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Doan Hung Vu Hung</dc:creator>
  <cp:lastModifiedBy>Administrator</cp:lastModifiedBy>
  <cp:revision>336</cp:revision>
  <dcterms:created xsi:type="dcterms:W3CDTF">2022-03-26T04:11:23Z</dcterms:created>
  <dcterms:modified xsi:type="dcterms:W3CDTF">2023-08-01T10:33:31Z</dcterms:modified>
</cp:coreProperties>
</file>